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65" r:id="rId5"/>
    <p:sldId id="267" r:id="rId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0FC95-3746-43C6-ADE5-2A3AED19CDE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9178FC0-89CB-49F4-A365-86122A143BEB}">
      <dgm:prSet phldrT="[Texto]"/>
      <dgm:spPr/>
      <dgm:t>
        <a:bodyPr/>
        <a:lstStyle/>
        <a:p>
          <a:r>
            <a:rPr lang="es-CL" dirty="0" smtClean="0"/>
            <a:t>N°3: EVALUADA</a:t>
          </a:r>
          <a:endParaRPr lang="es-CL" dirty="0"/>
        </a:p>
      </dgm:t>
    </dgm:pt>
    <dgm:pt modelId="{28CFD62B-7708-4EF5-8C2A-C318D50126E5}" type="parTrans" cxnId="{81F774A1-3D25-4949-AFB4-0C2A7A295A8F}">
      <dgm:prSet/>
      <dgm:spPr/>
      <dgm:t>
        <a:bodyPr/>
        <a:lstStyle/>
        <a:p>
          <a:endParaRPr lang="es-CL"/>
        </a:p>
      </dgm:t>
    </dgm:pt>
    <dgm:pt modelId="{32D334EA-A3BB-45D0-B99E-FBADA5A4A0F4}" type="sibTrans" cxnId="{81F774A1-3D25-4949-AFB4-0C2A7A295A8F}">
      <dgm:prSet/>
      <dgm:spPr/>
      <dgm:t>
        <a:bodyPr/>
        <a:lstStyle/>
        <a:p>
          <a:endParaRPr lang="es-CL"/>
        </a:p>
      </dgm:t>
    </dgm:pt>
    <dgm:pt modelId="{EC7585FF-79F0-44BF-8538-4F7FC6D5E83D}">
      <dgm:prSet phldrT="[Texto]"/>
      <dgm:spPr/>
      <dgm:t>
        <a:bodyPr/>
        <a:lstStyle/>
        <a:p>
          <a:r>
            <a:rPr lang="es-CL" dirty="0" smtClean="0"/>
            <a:t>1.- ELABORA UNA TABLA Y SEÑALA 10 ESPECIES DE ANIMALES Y SU RANGO AUDITIVO , INCLUYENO A LOS SERES HUMANOS.</a:t>
          </a:r>
        </a:p>
        <a:p>
          <a:r>
            <a:rPr lang="es-CL" dirty="0" smtClean="0"/>
            <a:t>2. INDICA CUAL ES EL ANIMAL QUE INVESTIGASTE QUE PERCIBE LAS MENORES FRECUENCIAS.</a:t>
          </a:r>
        </a:p>
        <a:p>
          <a:r>
            <a:rPr lang="es-CL" dirty="0" smtClean="0"/>
            <a:t>3.- INDICA CUAL DE LOS ANIMALES QUE INVESTIGASTE PERCIBE LAS MAYORES FRECUENCIAS.</a:t>
          </a:r>
          <a:endParaRPr lang="es-CL" dirty="0"/>
        </a:p>
      </dgm:t>
    </dgm:pt>
    <dgm:pt modelId="{99DFD930-608F-40B1-8EFC-46A98DBF6C25}" type="parTrans" cxnId="{AAF7B80D-35F2-41CA-A2F1-F0E820086480}">
      <dgm:prSet/>
      <dgm:spPr/>
      <dgm:t>
        <a:bodyPr/>
        <a:lstStyle/>
        <a:p>
          <a:endParaRPr lang="es-CL"/>
        </a:p>
      </dgm:t>
    </dgm:pt>
    <dgm:pt modelId="{F10CB968-C581-42A2-B1FA-B803633AB5F9}" type="sibTrans" cxnId="{AAF7B80D-35F2-41CA-A2F1-F0E820086480}">
      <dgm:prSet/>
      <dgm:spPr/>
      <dgm:t>
        <a:bodyPr/>
        <a:lstStyle/>
        <a:p>
          <a:endParaRPr lang="es-CL"/>
        </a:p>
      </dgm:t>
    </dgm:pt>
    <dgm:pt modelId="{CEA936F0-7E7B-4384-9F17-CA84814BB176}" type="pres">
      <dgm:prSet presAssocID="{7070FC95-3746-43C6-ADE5-2A3AED19CD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9FF1F3C-BF0A-4DD6-B753-730C483FFFD7}" type="pres">
      <dgm:prSet presAssocID="{59178FC0-89CB-49F4-A365-86122A143BEB}" presName="boxAndChildren" presStyleCnt="0"/>
      <dgm:spPr/>
    </dgm:pt>
    <dgm:pt modelId="{D898206B-27CF-49CD-BC11-C708688CB0DF}" type="pres">
      <dgm:prSet presAssocID="{59178FC0-89CB-49F4-A365-86122A143BEB}" presName="parentTextBox" presStyleLbl="node1" presStyleIdx="0" presStyleCnt="1"/>
      <dgm:spPr/>
      <dgm:t>
        <a:bodyPr/>
        <a:lstStyle/>
        <a:p>
          <a:endParaRPr lang="es-CL"/>
        </a:p>
      </dgm:t>
    </dgm:pt>
    <dgm:pt modelId="{264F68D3-3E6C-40E8-9073-47D9D1588C9A}" type="pres">
      <dgm:prSet presAssocID="{59178FC0-89CB-49F4-A365-86122A143BEB}" presName="entireBox" presStyleLbl="node1" presStyleIdx="0" presStyleCnt="1" custLinFactNeighborX="781" custLinFactNeighborY="-2735"/>
      <dgm:spPr/>
      <dgm:t>
        <a:bodyPr/>
        <a:lstStyle/>
        <a:p>
          <a:endParaRPr lang="es-CL"/>
        </a:p>
      </dgm:t>
    </dgm:pt>
    <dgm:pt modelId="{F96DE497-2723-464E-B5FD-A2D3F13133BE}" type="pres">
      <dgm:prSet presAssocID="{59178FC0-89CB-49F4-A365-86122A143BEB}" presName="descendantBox" presStyleCnt="0"/>
      <dgm:spPr/>
    </dgm:pt>
    <dgm:pt modelId="{A4D6821F-F6D4-4E90-AB0D-F51B90DF9EB6}" type="pres">
      <dgm:prSet presAssocID="{EC7585FF-79F0-44BF-8538-4F7FC6D5E83D}" presName="childTextBox" presStyleLbl="fgAccFollowNode1" presStyleIdx="0" presStyleCnt="1" custScaleY="15106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0ACBDCA-BFAA-4CD0-801B-81BD12E9AED1}" type="presOf" srcId="{59178FC0-89CB-49F4-A365-86122A143BEB}" destId="{D898206B-27CF-49CD-BC11-C708688CB0DF}" srcOrd="0" destOrd="0" presId="urn:microsoft.com/office/officeart/2005/8/layout/process4"/>
    <dgm:cxn modelId="{81F774A1-3D25-4949-AFB4-0C2A7A295A8F}" srcId="{7070FC95-3746-43C6-ADE5-2A3AED19CDE0}" destId="{59178FC0-89CB-49F4-A365-86122A143BEB}" srcOrd="0" destOrd="0" parTransId="{28CFD62B-7708-4EF5-8C2A-C318D50126E5}" sibTransId="{32D334EA-A3BB-45D0-B99E-FBADA5A4A0F4}"/>
    <dgm:cxn modelId="{2725C170-AA25-4898-92A3-350B9ACEF97E}" type="presOf" srcId="{EC7585FF-79F0-44BF-8538-4F7FC6D5E83D}" destId="{A4D6821F-F6D4-4E90-AB0D-F51B90DF9EB6}" srcOrd="0" destOrd="0" presId="urn:microsoft.com/office/officeart/2005/8/layout/process4"/>
    <dgm:cxn modelId="{52989870-DF53-4BB2-9E8F-29F0A78E2243}" type="presOf" srcId="{59178FC0-89CB-49F4-A365-86122A143BEB}" destId="{264F68D3-3E6C-40E8-9073-47D9D1588C9A}" srcOrd="1" destOrd="0" presId="urn:microsoft.com/office/officeart/2005/8/layout/process4"/>
    <dgm:cxn modelId="{AAF7B80D-35F2-41CA-A2F1-F0E820086480}" srcId="{59178FC0-89CB-49F4-A365-86122A143BEB}" destId="{EC7585FF-79F0-44BF-8538-4F7FC6D5E83D}" srcOrd="0" destOrd="0" parTransId="{99DFD930-608F-40B1-8EFC-46A98DBF6C25}" sibTransId="{F10CB968-C581-42A2-B1FA-B803633AB5F9}"/>
    <dgm:cxn modelId="{331BACFF-5678-408D-A44D-8567BDE6678A}" type="presOf" srcId="{7070FC95-3746-43C6-ADE5-2A3AED19CDE0}" destId="{CEA936F0-7E7B-4384-9F17-CA84814BB176}" srcOrd="0" destOrd="0" presId="urn:microsoft.com/office/officeart/2005/8/layout/process4"/>
    <dgm:cxn modelId="{D7C6FFE6-3CEB-4375-905B-D749076E2B0D}" type="presParOf" srcId="{CEA936F0-7E7B-4384-9F17-CA84814BB176}" destId="{59FF1F3C-BF0A-4DD6-B753-730C483FFFD7}" srcOrd="0" destOrd="0" presId="urn:microsoft.com/office/officeart/2005/8/layout/process4"/>
    <dgm:cxn modelId="{E2BB9D09-370B-40DB-A3EF-85FE872C5924}" type="presParOf" srcId="{59FF1F3C-BF0A-4DD6-B753-730C483FFFD7}" destId="{D898206B-27CF-49CD-BC11-C708688CB0DF}" srcOrd="0" destOrd="0" presId="urn:microsoft.com/office/officeart/2005/8/layout/process4"/>
    <dgm:cxn modelId="{FEF18262-FE02-4893-BFFB-583951A313E5}" type="presParOf" srcId="{59FF1F3C-BF0A-4DD6-B753-730C483FFFD7}" destId="{264F68D3-3E6C-40E8-9073-47D9D1588C9A}" srcOrd="1" destOrd="0" presId="urn:microsoft.com/office/officeart/2005/8/layout/process4"/>
    <dgm:cxn modelId="{C27F6567-F9F6-485E-AC50-0CEDA01EE242}" type="presParOf" srcId="{59FF1F3C-BF0A-4DD6-B753-730C483FFFD7}" destId="{F96DE497-2723-464E-B5FD-A2D3F13133BE}" srcOrd="2" destOrd="0" presId="urn:microsoft.com/office/officeart/2005/8/layout/process4"/>
    <dgm:cxn modelId="{F0834754-0EBB-4AE3-A3FD-560ABF25B97B}" type="presParOf" srcId="{F96DE497-2723-464E-B5FD-A2D3F13133BE}" destId="{A4D6821F-F6D4-4E90-AB0D-F51B90DF9EB6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4BBC5A-5480-428F-A9A9-EAB07A782130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E85295-545C-4F1F-B50B-3E9BA27CEA8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BBC5A-5480-428F-A9A9-EAB07A782130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85295-545C-4F1F-B50B-3E9BA27CEA8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BBC5A-5480-428F-A9A9-EAB07A782130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85295-545C-4F1F-B50B-3E9BA27CEA8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BBC5A-5480-428F-A9A9-EAB07A782130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85295-545C-4F1F-B50B-3E9BA27CEA8C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BBC5A-5480-428F-A9A9-EAB07A782130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85295-545C-4F1F-B50B-3E9BA27CEA8C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BBC5A-5480-428F-A9A9-EAB07A782130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85295-545C-4F1F-B50B-3E9BA27CEA8C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BBC5A-5480-428F-A9A9-EAB07A782130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85295-545C-4F1F-B50B-3E9BA27CEA8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BBC5A-5480-428F-A9A9-EAB07A782130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85295-545C-4F1F-B50B-3E9BA27CEA8C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BBC5A-5480-428F-A9A9-EAB07A782130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85295-545C-4F1F-B50B-3E9BA27CEA8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54BBC5A-5480-428F-A9A9-EAB07A782130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85295-545C-4F1F-B50B-3E9BA27CEA8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4BBC5A-5480-428F-A9A9-EAB07A782130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E85295-545C-4F1F-B50B-3E9BA27CEA8C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54BBC5A-5480-428F-A9A9-EAB07A782130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E85295-545C-4F1F-B50B-3E9BA27CEA8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Non-9PbAB0" TargetMode="Externa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e-edith-ciencias-2020.cms.webnode.es/primero-medio-clases-por-eje/" TargetMode="Externa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UNIDAD 1: SONIDO Y OIDO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CLASE N° </a:t>
            </a:r>
            <a:r>
              <a:rPr lang="es-CL" dirty="0" smtClean="0"/>
              <a:t>3 FÍSICA PRIMERO MEDIO</a:t>
            </a:r>
            <a:endParaRPr lang="es-CL" dirty="0"/>
          </a:p>
        </p:txBody>
      </p:sp>
      <p:pic>
        <p:nvPicPr>
          <p:cNvPr id="8" name="~PP287.WAV">
            <a:hlinkClick r:id="" action="ppaction://media"/>
          </p:cNvPr>
          <p:cNvPicPr>
            <a:picLocks noRot="1" noChangeAspect="1"/>
          </p:cNvPicPr>
          <p:nvPr>
            <a:wavAudioFile r:embed="rId1" name="~PP287.WAV"/>
          </p:nvPr>
        </p:nvPicPr>
        <p:blipFill>
          <a:blip r:embed="rId3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2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¿CÓMO SE MANIFIESTAN?</a:t>
            </a:r>
            <a:endParaRPr lang="es-CL" dirty="0"/>
          </a:p>
        </p:txBody>
      </p:sp>
      <p:pic>
        <p:nvPicPr>
          <p:cNvPr id="8194" name="Picture 2" descr="Fisiología del oído — Mejor con Salu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8375231" cy="4790634"/>
          </a:xfrm>
          <a:prstGeom prst="rect">
            <a:avLst/>
          </a:prstGeom>
          <a:noFill/>
        </p:spPr>
      </p:pic>
      <p:pic>
        <p:nvPicPr>
          <p:cNvPr id="8" name="~PP2638.WAV">
            <a:hlinkClick r:id="" action="ppaction://media"/>
          </p:cNvPr>
          <p:cNvPicPr>
            <a:picLocks noRot="1" noChangeAspect="1"/>
          </p:cNvPicPr>
          <p:nvPr>
            <a:wavAudioFile r:embed="rId1" name="~PP2638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20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28662" y="3105834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 smtClean="0">
                <a:hlinkClick r:id="rId3"/>
              </a:rPr>
              <a:t>https://</a:t>
            </a:r>
            <a:r>
              <a:rPr lang="es-CL" sz="4000" dirty="0" smtClean="0">
                <a:hlinkClick r:id="rId3"/>
              </a:rPr>
              <a:t>www.youtube.com/watch?v=0Non-9PbAB0</a:t>
            </a:r>
            <a:r>
              <a:rPr lang="es-CL" sz="4000" dirty="0" smtClean="0"/>
              <a:t> </a:t>
            </a:r>
            <a:endParaRPr lang="es-CL" sz="4000" dirty="0"/>
          </a:p>
        </p:txBody>
      </p:sp>
      <p:pic>
        <p:nvPicPr>
          <p:cNvPr id="5" name="~PP2822.WAV">
            <a:hlinkClick r:id="" action="ppaction://media"/>
          </p:cNvPr>
          <p:cNvPicPr>
            <a:picLocks noRot="1" noChangeAspect="1"/>
          </p:cNvPicPr>
          <p:nvPr>
            <a:wavAudioFile r:embed="rId1" name="~PP2822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3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ACTIVIDAD</a:t>
            </a:r>
            <a:endParaRPr lang="es-CL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642910" y="1214422"/>
          <a:ext cx="792961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~PP272.WAV">
            <a:hlinkClick r:id="" action="ppaction://media"/>
          </p:cNvPr>
          <p:cNvPicPr>
            <a:picLocks noRot="1" noChangeAspect="1"/>
          </p:cNvPicPr>
          <p:nvPr>
            <a:wavAudioFile r:embed="rId1" name="~PP272.WAV"/>
          </p:nvPr>
        </p:nvPicPr>
        <p:blipFill>
          <a:blip r:embed="rId7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7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96733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dirty="0" smtClean="0">
                <a:hlinkClick r:id="rId3"/>
              </a:rPr>
              <a:t>profe-edith-ciencias-2020.webnode.es</a:t>
            </a:r>
            <a:endParaRPr lang="es-CL" sz="3600" dirty="0"/>
          </a:p>
        </p:txBody>
      </p:sp>
      <p:pic>
        <p:nvPicPr>
          <p:cNvPr id="6" name="~PP4059.WAV">
            <a:hlinkClick r:id="" action="ppaction://media"/>
          </p:cNvPr>
          <p:cNvPicPr>
            <a:picLocks noRot="1" noChangeAspect="1"/>
          </p:cNvPicPr>
          <p:nvPr>
            <a:wavAudioFile r:embed="rId1" name="~PP4059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431</TotalTime>
  <Words>77</Words>
  <Application>Microsoft Office PowerPoint</Application>
  <PresentationFormat>Presentación en pantalla (4:3)</PresentationFormat>
  <Paragraphs>11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Concurrencia</vt:lpstr>
      <vt:lpstr>UNIDAD 1: SONIDO Y OIDO</vt:lpstr>
      <vt:lpstr>¿CÓMO SE MANIFIESTAN?</vt:lpstr>
      <vt:lpstr>Diapositiva 3</vt:lpstr>
      <vt:lpstr>ACTIVIDAD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1: BIODIVERSIDAD EVOLUCIÓN</dc:title>
  <dc:creator>Edith</dc:creator>
  <cp:lastModifiedBy>Edith</cp:lastModifiedBy>
  <cp:revision>30</cp:revision>
  <dcterms:created xsi:type="dcterms:W3CDTF">2020-04-03T00:33:52Z</dcterms:created>
  <dcterms:modified xsi:type="dcterms:W3CDTF">2020-04-06T22:57:36Z</dcterms:modified>
</cp:coreProperties>
</file>