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2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31883D-BA1F-4EE2-9FD0-935DFFD72C33}" type="doc">
      <dgm:prSet loTypeId="urn:microsoft.com/office/officeart/2005/8/layout/hProcess3" loCatId="process" qsTypeId="urn:microsoft.com/office/officeart/2005/8/quickstyle/simple3" qsCatId="simple" csTypeId="urn:microsoft.com/office/officeart/2005/8/colors/accent1_2" csCatId="accent1" phldr="1"/>
      <dgm:spPr/>
    </dgm:pt>
    <dgm:pt modelId="{21BCB6A7-97A0-43CA-9BAA-06F56A07B959}">
      <dgm:prSet phldrT="[Texto]"/>
      <dgm:spPr/>
      <dgm:t>
        <a:bodyPr/>
        <a:lstStyle/>
        <a:p>
          <a:r>
            <a:rPr lang="es-CL" dirty="0" smtClean="0"/>
            <a:t>LA BIODIVERSIDAD ES CAUSADA POR MODIFICACIONES GENÉTICAS</a:t>
          </a:r>
          <a:endParaRPr lang="es-CL" dirty="0"/>
        </a:p>
      </dgm:t>
    </dgm:pt>
    <dgm:pt modelId="{25366690-92DB-49C1-AD1C-C32AD95C820B}" type="parTrans" cxnId="{7B49B352-ACDB-4FBC-86C2-5213C0DD5EE5}">
      <dgm:prSet/>
      <dgm:spPr/>
      <dgm:t>
        <a:bodyPr/>
        <a:lstStyle/>
        <a:p>
          <a:endParaRPr lang="es-CL"/>
        </a:p>
      </dgm:t>
    </dgm:pt>
    <dgm:pt modelId="{2A6C738B-FB97-4412-AFE9-716A12FEFE10}" type="sibTrans" cxnId="{7B49B352-ACDB-4FBC-86C2-5213C0DD5EE5}">
      <dgm:prSet/>
      <dgm:spPr/>
      <dgm:t>
        <a:bodyPr/>
        <a:lstStyle/>
        <a:p>
          <a:endParaRPr lang="es-CL"/>
        </a:p>
      </dgm:t>
    </dgm:pt>
    <dgm:pt modelId="{AFD9B964-CC75-48CC-A681-AF5720FBE0ED}">
      <dgm:prSet phldrT="[Texto]"/>
      <dgm:spPr/>
      <dgm:t>
        <a:bodyPr/>
        <a:lstStyle/>
        <a:p>
          <a:r>
            <a:rPr lang="es-CL" dirty="0" smtClean="0"/>
            <a:t>SE HEREDAN DE GENERACIÓN EN GENERACION</a:t>
          </a:r>
          <a:endParaRPr lang="es-CL" dirty="0"/>
        </a:p>
      </dgm:t>
    </dgm:pt>
    <dgm:pt modelId="{76D851F0-6DE7-452B-8076-B1FFA8DA46AF}" type="parTrans" cxnId="{B9CD6861-501C-41DC-B537-88F2B1FED231}">
      <dgm:prSet/>
      <dgm:spPr/>
      <dgm:t>
        <a:bodyPr/>
        <a:lstStyle/>
        <a:p>
          <a:endParaRPr lang="es-CL"/>
        </a:p>
      </dgm:t>
    </dgm:pt>
    <dgm:pt modelId="{3FCF8BD1-39AC-4E93-8557-B7D84119183C}" type="sibTrans" cxnId="{B9CD6861-501C-41DC-B537-88F2B1FED231}">
      <dgm:prSet/>
      <dgm:spPr/>
      <dgm:t>
        <a:bodyPr/>
        <a:lstStyle/>
        <a:p>
          <a:endParaRPr lang="es-CL"/>
        </a:p>
      </dgm:t>
    </dgm:pt>
    <dgm:pt modelId="{6026890D-E0E1-45DE-AE84-2AF6D932B0B2}">
      <dgm:prSet phldrT="[Texto]"/>
      <dgm:spPr/>
      <dgm:t>
        <a:bodyPr/>
        <a:lstStyle/>
        <a:p>
          <a:r>
            <a:rPr lang="es-CL" dirty="0" smtClean="0"/>
            <a:t>PERMITE LA ADAPTACIÓN Y SELECCIÓN DE LOS ORGANISMOS .</a:t>
          </a:r>
          <a:endParaRPr lang="es-CL" dirty="0"/>
        </a:p>
      </dgm:t>
    </dgm:pt>
    <dgm:pt modelId="{D7510D4A-40CA-4DA9-A09F-6A1EC1E5F600}" type="parTrans" cxnId="{BBB8C68B-F2CB-404F-9A6F-492C1666B778}">
      <dgm:prSet/>
      <dgm:spPr/>
      <dgm:t>
        <a:bodyPr/>
        <a:lstStyle/>
        <a:p>
          <a:endParaRPr lang="es-CL"/>
        </a:p>
      </dgm:t>
    </dgm:pt>
    <dgm:pt modelId="{A0377655-FC1E-4303-BDBB-C9B82F0FA1ED}" type="sibTrans" cxnId="{BBB8C68B-F2CB-404F-9A6F-492C1666B778}">
      <dgm:prSet/>
      <dgm:spPr/>
      <dgm:t>
        <a:bodyPr/>
        <a:lstStyle/>
        <a:p>
          <a:endParaRPr lang="es-CL"/>
        </a:p>
      </dgm:t>
    </dgm:pt>
    <dgm:pt modelId="{AB8F5BBD-343C-4147-9281-C88939D5C248}">
      <dgm:prSet/>
      <dgm:spPr/>
      <dgm:t>
        <a:bodyPr/>
        <a:lstStyle/>
        <a:p>
          <a:r>
            <a:rPr lang="es-CL" dirty="0" smtClean="0"/>
            <a:t>MEDIANTE UN PROCESO EVOLUTIVO</a:t>
          </a:r>
          <a:endParaRPr lang="es-CL" dirty="0"/>
        </a:p>
      </dgm:t>
    </dgm:pt>
    <dgm:pt modelId="{0CAC758D-0014-48DB-B1C4-52477686F0F2}" type="parTrans" cxnId="{6E698C72-714A-4D02-B92D-EE78E4A1180C}">
      <dgm:prSet/>
      <dgm:spPr/>
      <dgm:t>
        <a:bodyPr/>
        <a:lstStyle/>
        <a:p>
          <a:endParaRPr lang="es-CL"/>
        </a:p>
      </dgm:t>
    </dgm:pt>
    <dgm:pt modelId="{C3D8DE65-C49B-4C8A-AD46-22BF491E4F78}" type="sibTrans" cxnId="{6E698C72-714A-4D02-B92D-EE78E4A1180C}">
      <dgm:prSet/>
      <dgm:spPr/>
      <dgm:t>
        <a:bodyPr/>
        <a:lstStyle/>
        <a:p>
          <a:endParaRPr lang="es-CL"/>
        </a:p>
      </dgm:t>
    </dgm:pt>
    <dgm:pt modelId="{7E25A31B-863E-4B43-B7F7-A5A2BCB5B19C}" type="pres">
      <dgm:prSet presAssocID="{6C31883D-BA1F-4EE2-9FD0-935DFFD72C33}" presName="Name0" presStyleCnt="0">
        <dgm:presLayoutVars>
          <dgm:dir/>
          <dgm:animLvl val="lvl"/>
          <dgm:resizeHandles val="exact"/>
        </dgm:presLayoutVars>
      </dgm:prSet>
      <dgm:spPr/>
    </dgm:pt>
    <dgm:pt modelId="{EEF1FC93-E0B9-4272-A52E-220944D760CA}" type="pres">
      <dgm:prSet presAssocID="{6C31883D-BA1F-4EE2-9FD0-935DFFD72C33}" presName="dummy" presStyleCnt="0"/>
      <dgm:spPr/>
    </dgm:pt>
    <dgm:pt modelId="{C927FD7C-46AF-43C1-9869-B6A341F52E06}" type="pres">
      <dgm:prSet presAssocID="{6C31883D-BA1F-4EE2-9FD0-935DFFD72C33}" presName="linH" presStyleCnt="0"/>
      <dgm:spPr/>
    </dgm:pt>
    <dgm:pt modelId="{CE122E0A-2818-4C7B-969E-BCC3B50C7A91}" type="pres">
      <dgm:prSet presAssocID="{6C31883D-BA1F-4EE2-9FD0-935DFFD72C33}" presName="padding1" presStyleCnt="0"/>
      <dgm:spPr/>
    </dgm:pt>
    <dgm:pt modelId="{14AC2BD4-AEFB-42E4-A95D-BD557BB94EF4}" type="pres">
      <dgm:prSet presAssocID="{21BCB6A7-97A0-43CA-9BAA-06F56A07B959}" presName="linV" presStyleCnt="0"/>
      <dgm:spPr/>
    </dgm:pt>
    <dgm:pt modelId="{94253DCE-F6E7-4B62-ACA0-00B1D0D4BB98}" type="pres">
      <dgm:prSet presAssocID="{21BCB6A7-97A0-43CA-9BAA-06F56A07B959}" presName="spVertical1" presStyleCnt="0"/>
      <dgm:spPr/>
    </dgm:pt>
    <dgm:pt modelId="{36CD9864-DC8C-484A-97CF-1707FF366BE9}" type="pres">
      <dgm:prSet presAssocID="{21BCB6A7-97A0-43CA-9BAA-06F56A07B959}" presName="parTx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32580AE-F7F3-4EFF-B8F2-35AC531D40BB}" type="pres">
      <dgm:prSet presAssocID="{21BCB6A7-97A0-43CA-9BAA-06F56A07B959}" presName="spVertical2" presStyleCnt="0"/>
      <dgm:spPr/>
    </dgm:pt>
    <dgm:pt modelId="{FB6E89DE-7A66-4EA2-9ACE-C6BD154522B2}" type="pres">
      <dgm:prSet presAssocID="{21BCB6A7-97A0-43CA-9BAA-06F56A07B959}" presName="spVertical3" presStyleCnt="0"/>
      <dgm:spPr/>
    </dgm:pt>
    <dgm:pt modelId="{2A222FDB-A95E-4D56-A431-6AA845468395}" type="pres">
      <dgm:prSet presAssocID="{2A6C738B-FB97-4412-AFE9-716A12FEFE10}" presName="space" presStyleCnt="0"/>
      <dgm:spPr/>
    </dgm:pt>
    <dgm:pt modelId="{B8AF7B3D-03E1-453E-89B9-1C4966F2E943}" type="pres">
      <dgm:prSet presAssocID="{AFD9B964-CC75-48CC-A681-AF5720FBE0ED}" presName="linV" presStyleCnt="0"/>
      <dgm:spPr/>
    </dgm:pt>
    <dgm:pt modelId="{0640E623-8EDE-4993-A01C-26CA87368956}" type="pres">
      <dgm:prSet presAssocID="{AFD9B964-CC75-48CC-A681-AF5720FBE0ED}" presName="spVertical1" presStyleCnt="0"/>
      <dgm:spPr/>
    </dgm:pt>
    <dgm:pt modelId="{A18391BE-E966-415F-BD98-090FB246C050}" type="pres">
      <dgm:prSet presAssocID="{AFD9B964-CC75-48CC-A681-AF5720FBE0ED}" presName="parTx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A1CD11F3-6CE5-4241-9AEB-E8DBC69A1C4C}" type="pres">
      <dgm:prSet presAssocID="{AFD9B964-CC75-48CC-A681-AF5720FBE0ED}" presName="spVertical2" presStyleCnt="0"/>
      <dgm:spPr/>
    </dgm:pt>
    <dgm:pt modelId="{0D68E9AB-34F7-4848-92BC-A796684DA28D}" type="pres">
      <dgm:prSet presAssocID="{AFD9B964-CC75-48CC-A681-AF5720FBE0ED}" presName="spVertical3" presStyleCnt="0"/>
      <dgm:spPr/>
    </dgm:pt>
    <dgm:pt modelId="{67DACD45-5754-4C79-8F7B-7125A7DF7EAA}" type="pres">
      <dgm:prSet presAssocID="{3FCF8BD1-39AC-4E93-8557-B7D84119183C}" presName="space" presStyleCnt="0"/>
      <dgm:spPr/>
    </dgm:pt>
    <dgm:pt modelId="{7B0FC514-8C39-48F4-B393-438344C7E7B0}" type="pres">
      <dgm:prSet presAssocID="{6026890D-E0E1-45DE-AE84-2AF6D932B0B2}" presName="linV" presStyleCnt="0"/>
      <dgm:spPr/>
    </dgm:pt>
    <dgm:pt modelId="{83E66515-854C-4705-837A-3808D11D35A0}" type="pres">
      <dgm:prSet presAssocID="{6026890D-E0E1-45DE-AE84-2AF6D932B0B2}" presName="spVertical1" presStyleCnt="0"/>
      <dgm:spPr/>
    </dgm:pt>
    <dgm:pt modelId="{6AE18807-3286-4527-A697-52ECE2B29AF1}" type="pres">
      <dgm:prSet presAssocID="{6026890D-E0E1-45DE-AE84-2AF6D932B0B2}" presName="parTx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947B113-87E9-43F6-94E1-684D24474722}" type="pres">
      <dgm:prSet presAssocID="{6026890D-E0E1-45DE-AE84-2AF6D932B0B2}" presName="spVertical2" presStyleCnt="0"/>
      <dgm:spPr/>
    </dgm:pt>
    <dgm:pt modelId="{A8A6F7AF-BB54-4DE5-B57E-FA251A4CF2E4}" type="pres">
      <dgm:prSet presAssocID="{6026890D-E0E1-45DE-AE84-2AF6D932B0B2}" presName="spVertical3" presStyleCnt="0"/>
      <dgm:spPr/>
    </dgm:pt>
    <dgm:pt modelId="{E9F97C8F-73FA-4BB9-A59A-46A73B01BE00}" type="pres">
      <dgm:prSet presAssocID="{A0377655-FC1E-4303-BDBB-C9B82F0FA1ED}" presName="space" presStyleCnt="0"/>
      <dgm:spPr/>
    </dgm:pt>
    <dgm:pt modelId="{6F76E505-CDA3-45EC-A870-F336B73E626F}" type="pres">
      <dgm:prSet presAssocID="{AB8F5BBD-343C-4147-9281-C88939D5C248}" presName="linV" presStyleCnt="0"/>
      <dgm:spPr/>
    </dgm:pt>
    <dgm:pt modelId="{4F1BBE1D-3546-40AC-B4D2-2D9D11D435FF}" type="pres">
      <dgm:prSet presAssocID="{AB8F5BBD-343C-4147-9281-C88939D5C248}" presName="spVertical1" presStyleCnt="0"/>
      <dgm:spPr/>
    </dgm:pt>
    <dgm:pt modelId="{07EDC5CD-FCA9-4C64-A31C-D3100528C690}" type="pres">
      <dgm:prSet presAssocID="{AB8F5BBD-343C-4147-9281-C88939D5C248}" presName="parTx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84965E87-2956-4D39-8461-02C9B31BA3B6}" type="pres">
      <dgm:prSet presAssocID="{AB8F5BBD-343C-4147-9281-C88939D5C248}" presName="spVertical2" presStyleCnt="0"/>
      <dgm:spPr/>
    </dgm:pt>
    <dgm:pt modelId="{B259A746-ED4F-4748-B4B4-D227B8627EFD}" type="pres">
      <dgm:prSet presAssocID="{AB8F5BBD-343C-4147-9281-C88939D5C248}" presName="spVertical3" presStyleCnt="0"/>
      <dgm:spPr/>
    </dgm:pt>
    <dgm:pt modelId="{EFA69C6F-11A5-4EFC-9F1F-4263BE581EE7}" type="pres">
      <dgm:prSet presAssocID="{6C31883D-BA1F-4EE2-9FD0-935DFFD72C33}" presName="padding2" presStyleCnt="0"/>
      <dgm:spPr/>
    </dgm:pt>
    <dgm:pt modelId="{39D3A9D0-73FA-4F4E-8ADE-25550EE3C352}" type="pres">
      <dgm:prSet presAssocID="{6C31883D-BA1F-4EE2-9FD0-935DFFD72C33}" presName="negArrow" presStyleCnt="0"/>
      <dgm:spPr/>
    </dgm:pt>
    <dgm:pt modelId="{142AE9F7-2E92-40FC-8F6D-E96D34B84431}" type="pres">
      <dgm:prSet presAssocID="{6C31883D-BA1F-4EE2-9FD0-935DFFD72C33}" presName="backgroundArrow" presStyleLbl="node1" presStyleIdx="0" presStyleCnt="1"/>
      <dgm:spPr/>
    </dgm:pt>
  </dgm:ptLst>
  <dgm:cxnLst>
    <dgm:cxn modelId="{E57A00D1-EAD0-46D0-B00D-0AE2E2D2791E}" type="presOf" srcId="{6026890D-E0E1-45DE-AE84-2AF6D932B0B2}" destId="{6AE18807-3286-4527-A697-52ECE2B29AF1}" srcOrd="0" destOrd="0" presId="urn:microsoft.com/office/officeart/2005/8/layout/hProcess3"/>
    <dgm:cxn modelId="{BBB8C68B-F2CB-404F-9A6F-492C1666B778}" srcId="{6C31883D-BA1F-4EE2-9FD0-935DFFD72C33}" destId="{6026890D-E0E1-45DE-AE84-2AF6D932B0B2}" srcOrd="2" destOrd="0" parTransId="{D7510D4A-40CA-4DA9-A09F-6A1EC1E5F600}" sibTransId="{A0377655-FC1E-4303-BDBB-C9B82F0FA1ED}"/>
    <dgm:cxn modelId="{CF9A0804-CEC2-460E-B612-85E1DFF3F030}" type="presOf" srcId="{21BCB6A7-97A0-43CA-9BAA-06F56A07B959}" destId="{36CD9864-DC8C-484A-97CF-1707FF366BE9}" srcOrd="0" destOrd="0" presId="urn:microsoft.com/office/officeart/2005/8/layout/hProcess3"/>
    <dgm:cxn modelId="{1CC2721B-E42A-4C39-946F-746BDDAF68D0}" type="presOf" srcId="{AFD9B964-CC75-48CC-A681-AF5720FBE0ED}" destId="{A18391BE-E966-415F-BD98-090FB246C050}" srcOrd="0" destOrd="0" presId="urn:microsoft.com/office/officeart/2005/8/layout/hProcess3"/>
    <dgm:cxn modelId="{7B49B352-ACDB-4FBC-86C2-5213C0DD5EE5}" srcId="{6C31883D-BA1F-4EE2-9FD0-935DFFD72C33}" destId="{21BCB6A7-97A0-43CA-9BAA-06F56A07B959}" srcOrd="0" destOrd="0" parTransId="{25366690-92DB-49C1-AD1C-C32AD95C820B}" sibTransId="{2A6C738B-FB97-4412-AFE9-716A12FEFE10}"/>
    <dgm:cxn modelId="{3F0D19B3-E5A2-475D-ADC3-5E5A3AE34E59}" type="presOf" srcId="{6C31883D-BA1F-4EE2-9FD0-935DFFD72C33}" destId="{7E25A31B-863E-4B43-B7F7-A5A2BCB5B19C}" srcOrd="0" destOrd="0" presId="urn:microsoft.com/office/officeart/2005/8/layout/hProcess3"/>
    <dgm:cxn modelId="{B9CD6861-501C-41DC-B537-88F2B1FED231}" srcId="{6C31883D-BA1F-4EE2-9FD0-935DFFD72C33}" destId="{AFD9B964-CC75-48CC-A681-AF5720FBE0ED}" srcOrd="1" destOrd="0" parTransId="{76D851F0-6DE7-452B-8076-B1FFA8DA46AF}" sibTransId="{3FCF8BD1-39AC-4E93-8557-B7D84119183C}"/>
    <dgm:cxn modelId="{2FC979C6-7ABC-4E9E-9DBB-4DDA27F5C62D}" type="presOf" srcId="{AB8F5BBD-343C-4147-9281-C88939D5C248}" destId="{07EDC5CD-FCA9-4C64-A31C-D3100528C690}" srcOrd="0" destOrd="0" presId="urn:microsoft.com/office/officeart/2005/8/layout/hProcess3"/>
    <dgm:cxn modelId="{6E698C72-714A-4D02-B92D-EE78E4A1180C}" srcId="{6C31883D-BA1F-4EE2-9FD0-935DFFD72C33}" destId="{AB8F5BBD-343C-4147-9281-C88939D5C248}" srcOrd="3" destOrd="0" parTransId="{0CAC758D-0014-48DB-B1C4-52477686F0F2}" sibTransId="{C3D8DE65-C49B-4C8A-AD46-22BF491E4F78}"/>
    <dgm:cxn modelId="{708AF62D-09E9-4B96-BC4A-97E180BAFC1D}" type="presParOf" srcId="{7E25A31B-863E-4B43-B7F7-A5A2BCB5B19C}" destId="{EEF1FC93-E0B9-4272-A52E-220944D760CA}" srcOrd="0" destOrd="0" presId="urn:microsoft.com/office/officeart/2005/8/layout/hProcess3"/>
    <dgm:cxn modelId="{87CCE244-5D0A-4C82-B500-14A36064A157}" type="presParOf" srcId="{7E25A31B-863E-4B43-B7F7-A5A2BCB5B19C}" destId="{C927FD7C-46AF-43C1-9869-B6A341F52E06}" srcOrd="1" destOrd="0" presId="urn:microsoft.com/office/officeart/2005/8/layout/hProcess3"/>
    <dgm:cxn modelId="{B5A2700D-5658-4BD3-9F39-47EB42EB4F21}" type="presParOf" srcId="{C927FD7C-46AF-43C1-9869-B6A341F52E06}" destId="{CE122E0A-2818-4C7B-969E-BCC3B50C7A91}" srcOrd="0" destOrd="0" presId="urn:microsoft.com/office/officeart/2005/8/layout/hProcess3"/>
    <dgm:cxn modelId="{82D95C30-C842-41A0-A6E7-C8B9028C5FE5}" type="presParOf" srcId="{C927FD7C-46AF-43C1-9869-B6A341F52E06}" destId="{14AC2BD4-AEFB-42E4-A95D-BD557BB94EF4}" srcOrd="1" destOrd="0" presId="urn:microsoft.com/office/officeart/2005/8/layout/hProcess3"/>
    <dgm:cxn modelId="{82C3901A-9366-4A7B-BF29-105EB093E7C6}" type="presParOf" srcId="{14AC2BD4-AEFB-42E4-A95D-BD557BB94EF4}" destId="{94253DCE-F6E7-4B62-ACA0-00B1D0D4BB98}" srcOrd="0" destOrd="0" presId="urn:microsoft.com/office/officeart/2005/8/layout/hProcess3"/>
    <dgm:cxn modelId="{7F9F650F-124B-4BAE-AF82-290DBF5E745C}" type="presParOf" srcId="{14AC2BD4-AEFB-42E4-A95D-BD557BB94EF4}" destId="{36CD9864-DC8C-484A-97CF-1707FF366BE9}" srcOrd="1" destOrd="0" presId="urn:microsoft.com/office/officeart/2005/8/layout/hProcess3"/>
    <dgm:cxn modelId="{138DCD5C-980B-4208-A1A6-84D450B8CE99}" type="presParOf" srcId="{14AC2BD4-AEFB-42E4-A95D-BD557BB94EF4}" destId="{F32580AE-F7F3-4EFF-B8F2-35AC531D40BB}" srcOrd="2" destOrd="0" presId="urn:microsoft.com/office/officeart/2005/8/layout/hProcess3"/>
    <dgm:cxn modelId="{6BDD1142-C048-4BF4-816A-D40BA87DF744}" type="presParOf" srcId="{14AC2BD4-AEFB-42E4-A95D-BD557BB94EF4}" destId="{FB6E89DE-7A66-4EA2-9ACE-C6BD154522B2}" srcOrd="3" destOrd="0" presId="urn:microsoft.com/office/officeart/2005/8/layout/hProcess3"/>
    <dgm:cxn modelId="{C7038554-9BA0-44FF-AD29-F421358A9E4E}" type="presParOf" srcId="{C927FD7C-46AF-43C1-9869-B6A341F52E06}" destId="{2A222FDB-A95E-4D56-A431-6AA845468395}" srcOrd="2" destOrd="0" presId="urn:microsoft.com/office/officeart/2005/8/layout/hProcess3"/>
    <dgm:cxn modelId="{C0B34017-BABD-46C3-9003-BC3E93091198}" type="presParOf" srcId="{C927FD7C-46AF-43C1-9869-B6A341F52E06}" destId="{B8AF7B3D-03E1-453E-89B9-1C4966F2E943}" srcOrd="3" destOrd="0" presId="urn:microsoft.com/office/officeart/2005/8/layout/hProcess3"/>
    <dgm:cxn modelId="{58D74F05-32F4-4B12-B7BA-4D5E364C1183}" type="presParOf" srcId="{B8AF7B3D-03E1-453E-89B9-1C4966F2E943}" destId="{0640E623-8EDE-4993-A01C-26CA87368956}" srcOrd="0" destOrd="0" presId="urn:microsoft.com/office/officeart/2005/8/layout/hProcess3"/>
    <dgm:cxn modelId="{6D38DE9D-59CB-4E17-A2BE-EB7926201E5B}" type="presParOf" srcId="{B8AF7B3D-03E1-453E-89B9-1C4966F2E943}" destId="{A18391BE-E966-415F-BD98-090FB246C050}" srcOrd="1" destOrd="0" presId="urn:microsoft.com/office/officeart/2005/8/layout/hProcess3"/>
    <dgm:cxn modelId="{C38723AB-F2F0-4EF3-A31B-9EF085EA456B}" type="presParOf" srcId="{B8AF7B3D-03E1-453E-89B9-1C4966F2E943}" destId="{A1CD11F3-6CE5-4241-9AEB-E8DBC69A1C4C}" srcOrd="2" destOrd="0" presId="urn:microsoft.com/office/officeart/2005/8/layout/hProcess3"/>
    <dgm:cxn modelId="{7D0E6E93-5C4C-4758-951E-9F9517D6790F}" type="presParOf" srcId="{B8AF7B3D-03E1-453E-89B9-1C4966F2E943}" destId="{0D68E9AB-34F7-4848-92BC-A796684DA28D}" srcOrd="3" destOrd="0" presId="urn:microsoft.com/office/officeart/2005/8/layout/hProcess3"/>
    <dgm:cxn modelId="{4F65C069-0688-4FA5-9F8A-16AD5468F932}" type="presParOf" srcId="{C927FD7C-46AF-43C1-9869-B6A341F52E06}" destId="{67DACD45-5754-4C79-8F7B-7125A7DF7EAA}" srcOrd="4" destOrd="0" presId="urn:microsoft.com/office/officeart/2005/8/layout/hProcess3"/>
    <dgm:cxn modelId="{FA8A9225-16CC-40DC-8E43-2BDC1EDD6BA7}" type="presParOf" srcId="{C927FD7C-46AF-43C1-9869-B6A341F52E06}" destId="{7B0FC514-8C39-48F4-B393-438344C7E7B0}" srcOrd="5" destOrd="0" presId="urn:microsoft.com/office/officeart/2005/8/layout/hProcess3"/>
    <dgm:cxn modelId="{20E1E9F1-CB54-43AE-9B96-959B5938FBAE}" type="presParOf" srcId="{7B0FC514-8C39-48F4-B393-438344C7E7B0}" destId="{83E66515-854C-4705-837A-3808D11D35A0}" srcOrd="0" destOrd="0" presId="urn:microsoft.com/office/officeart/2005/8/layout/hProcess3"/>
    <dgm:cxn modelId="{9586530E-9305-433A-BB69-16ECC475A063}" type="presParOf" srcId="{7B0FC514-8C39-48F4-B393-438344C7E7B0}" destId="{6AE18807-3286-4527-A697-52ECE2B29AF1}" srcOrd="1" destOrd="0" presId="urn:microsoft.com/office/officeart/2005/8/layout/hProcess3"/>
    <dgm:cxn modelId="{088F21BA-57F1-4DAF-A957-02847A436702}" type="presParOf" srcId="{7B0FC514-8C39-48F4-B393-438344C7E7B0}" destId="{2947B113-87E9-43F6-94E1-684D24474722}" srcOrd="2" destOrd="0" presId="urn:microsoft.com/office/officeart/2005/8/layout/hProcess3"/>
    <dgm:cxn modelId="{78FBE86F-A043-4BAF-8FD7-54097539C205}" type="presParOf" srcId="{7B0FC514-8C39-48F4-B393-438344C7E7B0}" destId="{A8A6F7AF-BB54-4DE5-B57E-FA251A4CF2E4}" srcOrd="3" destOrd="0" presId="urn:microsoft.com/office/officeart/2005/8/layout/hProcess3"/>
    <dgm:cxn modelId="{BA4D4E2A-D2E5-4F21-85B2-32F3018B4E75}" type="presParOf" srcId="{C927FD7C-46AF-43C1-9869-B6A341F52E06}" destId="{E9F97C8F-73FA-4BB9-A59A-46A73B01BE00}" srcOrd="6" destOrd="0" presId="urn:microsoft.com/office/officeart/2005/8/layout/hProcess3"/>
    <dgm:cxn modelId="{ADC641CB-D8FB-4C24-9907-511D3F13487E}" type="presParOf" srcId="{C927FD7C-46AF-43C1-9869-B6A341F52E06}" destId="{6F76E505-CDA3-45EC-A870-F336B73E626F}" srcOrd="7" destOrd="0" presId="urn:microsoft.com/office/officeart/2005/8/layout/hProcess3"/>
    <dgm:cxn modelId="{F23C8E79-801A-4E6C-81D2-4B365A449EC6}" type="presParOf" srcId="{6F76E505-CDA3-45EC-A870-F336B73E626F}" destId="{4F1BBE1D-3546-40AC-B4D2-2D9D11D435FF}" srcOrd="0" destOrd="0" presId="urn:microsoft.com/office/officeart/2005/8/layout/hProcess3"/>
    <dgm:cxn modelId="{9F1A92AE-845C-4002-B373-E90512168427}" type="presParOf" srcId="{6F76E505-CDA3-45EC-A870-F336B73E626F}" destId="{07EDC5CD-FCA9-4C64-A31C-D3100528C690}" srcOrd="1" destOrd="0" presId="urn:microsoft.com/office/officeart/2005/8/layout/hProcess3"/>
    <dgm:cxn modelId="{BAD0A078-8626-4215-AB7E-98EB7D1B032C}" type="presParOf" srcId="{6F76E505-CDA3-45EC-A870-F336B73E626F}" destId="{84965E87-2956-4D39-8461-02C9B31BA3B6}" srcOrd="2" destOrd="0" presId="urn:microsoft.com/office/officeart/2005/8/layout/hProcess3"/>
    <dgm:cxn modelId="{6EFF68AB-6C1E-4563-8659-283656DE014F}" type="presParOf" srcId="{6F76E505-CDA3-45EC-A870-F336B73E626F}" destId="{B259A746-ED4F-4748-B4B4-D227B8627EFD}" srcOrd="3" destOrd="0" presId="urn:microsoft.com/office/officeart/2005/8/layout/hProcess3"/>
    <dgm:cxn modelId="{B5050A09-21A3-4875-91A3-0AFCB9F2CE75}" type="presParOf" srcId="{C927FD7C-46AF-43C1-9869-B6A341F52E06}" destId="{EFA69C6F-11A5-4EFC-9F1F-4263BE581EE7}" srcOrd="8" destOrd="0" presId="urn:microsoft.com/office/officeart/2005/8/layout/hProcess3"/>
    <dgm:cxn modelId="{69C1F250-07A9-4328-8458-DEF8BA704BB3}" type="presParOf" srcId="{C927FD7C-46AF-43C1-9869-B6A341F52E06}" destId="{39D3A9D0-73FA-4F4E-8ADE-25550EE3C352}" srcOrd="9" destOrd="0" presId="urn:microsoft.com/office/officeart/2005/8/layout/hProcess3"/>
    <dgm:cxn modelId="{CBBDC8CE-F0A4-47F8-9009-60DEB5B7AB57}" type="presParOf" srcId="{C927FD7C-46AF-43C1-9869-B6A341F52E06}" destId="{142AE9F7-2E92-40FC-8F6D-E96D34B84431}" srcOrd="10" destOrd="0" presId="urn:microsoft.com/office/officeart/2005/8/layout/hProcess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885120-0A90-467B-B235-7DD0E880159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F1BB62CA-27A2-415C-B442-E95C2EA6E128}">
      <dgm:prSet phldrT="[Texto]"/>
      <dgm:spPr/>
      <dgm:t>
        <a:bodyPr/>
        <a:lstStyle/>
        <a:p>
          <a:r>
            <a:rPr lang="es-CL" dirty="0" smtClean="0"/>
            <a:t>DIVERSIDAD DE ECOSISTEMAS</a:t>
          </a:r>
          <a:endParaRPr lang="es-CL" dirty="0"/>
        </a:p>
      </dgm:t>
    </dgm:pt>
    <dgm:pt modelId="{FEC67AA6-FD6A-4123-90B6-E12EF9C50D3B}" type="parTrans" cxnId="{9B3F6B6E-2DD7-42DC-9D07-1FF8819840DB}">
      <dgm:prSet/>
      <dgm:spPr/>
      <dgm:t>
        <a:bodyPr/>
        <a:lstStyle/>
        <a:p>
          <a:endParaRPr lang="es-CL"/>
        </a:p>
      </dgm:t>
    </dgm:pt>
    <dgm:pt modelId="{C62D5408-AD4E-4E60-A489-AB9CDA07ACC1}" type="sibTrans" cxnId="{9B3F6B6E-2DD7-42DC-9D07-1FF8819840DB}">
      <dgm:prSet/>
      <dgm:spPr/>
      <dgm:t>
        <a:bodyPr/>
        <a:lstStyle/>
        <a:p>
          <a:endParaRPr lang="es-CL"/>
        </a:p>
      </dgm:t>
    </dgm:pt>
    <dgm:pt modelId="{BDD63E31-B580-418C-AEAA-FC8B70820BBE}">
      <dgm:prSet phldrT="[Texto]"/>
      <dgm:spPr/>
      <dgm:t>
        <a:bodyPr/>
        <a:lstStyle/>
        <a:p>
          <a:r>
            <a:rPr lang="es-CL" dirty="0" smtClean="0"/>
            <a:t>DIVERSIDAD DE ESPECIES</a:t>
          </a:r>
          <a:endParaRPr lang="es-CL" dirty="0"/>
        </a:p>
      </dgm:t>
    </dgm:pt>
    <dgm:pt modelId="{F12B7BF2-2788-4BA4-958A-9D4198E83196}" type="parTrans" cxnId="{020128CD-2CDC-4BC2-AF9A-7C8D46CD9F74}">
      <dgm:prSet/>
      <dgm:spPr/>
      <dgm:t>
        <a:bodyPr/>
        <a:lstStyle/>
        <a:p>
          <a:endParaRPr lang="es-CL"/>
        </a:p>
      </dgm:t>
    </dgm:pt>
    <dgm:pt modelId="{EF052EC7-1556-40A0-AA2B-58814D9DF391}" type="sibTrans" cxnId="{020128CD-2CDC-4BC2-AF9A-7C8D46CD9F74}">
      <dgm:prSet/>
      <dgm:spPr/>
      <dgm:t>
        <a:bodyPr/>
        <a:lstStyle/>
        <a:p>
          <a:endParaRPr lang="es-CL"/>
        </a:p>
      </dgm:t>
    </dgm:pt>
    <dgm:pt modelId="{B9E84A9A-247E-4BAB-A449-E0F2EFA57D31}">
      <dgm:prSet phldrT="[Texto]"/>
      <dgm:spPr/>
      <dgm:t>
        <a:bodyPr/>
        <a:lstStyle/>
        <a:p>
          <a:r>
            <a:rPr lang="es-CL" dirty="0" smtClean="0"/>
            <a:t>DIVERSIDAD GENÉTICA</a:t>
          </a:r>
          <a:endParaRPr lang="es-CL" dirty="0"/>
        </a:p>
      </dgm:t>
    </dgm:pt>
    <dgm:pt modelId="{13C7E868-ABE4-427B-83BB-85C2929E83F8}" type="parTrans" cxnId="{2135D40E-980C-4FB1-912E-D9FA04B6A58E}">
      <dgm:prSet/>
      <dgm:spPr/>
      <dgm:t>
        <a:bodyPr/>
        <a:lstStyle/>
        <a:p>
          <a:endParaRPr lang="es-CL"/>
        </a:p>
      </dgm:t>
    </dgm:pt>
    <dgm:pt modelId="{648A1B24-9178-4138-839B-6DEC74CB68F3}" type="sibTrans" cxnId="{2135D40E-980C-4FB1-912E-D9FA04B6A58E}">
      <dgm:prSet/>
      <dgm:spPr/>
      <dgm:t>
        <a:bodyPr/>
        <a:lstStyle/>
        <a:p>
          <a:endParaRPr lang="es-CL"/>
        </a:p>
      </dgm:t>
    </dgm:pt>
    <dgm:pt modelId="{E0E8DF36-B004-4644-B833-8DA5C0607295}" type="pres">
      <dgm:prSet presAssocID="{83885120-0A90-467B-B235-7DD0E8801594}" presName="linear" presStyleCnt="0">
        <dgm:presLayoutVars>
          <dgm:dir/>
          <dgm:animLvl val="lvl"/>
          <dgm:resizeHandles val="exact"/>
        </dgm:presLayoutVars>
      </dgm:prSet>
      <dgm:spPr/>
    </dgm:pt>
    <dgm:pt modelId="{5A5B1B7F-81C9-4090-97A5-C5A7AA732DCF}" type="pres">
      <dgm:prSet presAssocID="{F1BB62CA-27A2-415C-B442-E95C2EA6E128}" presName="parentLin" presStyleCnt="0"/>
      <dgm:spPr/>
    </dgm:pt>
    <dgm:pt modelId="{1A4FAE79-2D4D-4799-A55D-C7F4883EB422}" type="pres">
      <dgm:prSet presAssocID="{F1BB62CA-27A2-415C-B442-E95C2EA6E128}" presName="parentLeftMargin" presStyleLbl="node1" presStyleIdx="0" presStyleCnt="3"/>
      <dgm:spPr/>
    </dgm:pt>
    <dgm:pt modelId="{A68F74E1-4652-449F-BE1B-0ED537E65AEC}" type="pres">
      <dgm:prSet presAssocID="{F1BB62CA-27A2-415C-B442-E95C2EA6E12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D1522C1-EADE-4723-AABA-24A0A249C423}" type="pres">
      <dgm:prSet presAssocID="{F1BB62CA-27A2-415C-B442-E95C2EA6E128}" presName="negativeSpace" presStyleCnt="0"/>
      <dgm:spPr/>
    </dgm:pt>
    <dgm:pt modelId="{F63262F8-135F-4BE2-993A-CA14C2A76F4C}" type="pres">
      <dgm:prSet presAssocID="{F1BB62CA-27A2-415C-B442-E95C2EA6E128}" presName="childText" presStyleLbl="conFgAcc1" presStyleIdx="0" presStyleCnt="3">
        <dgm:presLayoutVars>
          <dgm:bulletEnabled val="1"/>
        </dgm:presLayoutVars>
      </dgm:prSet>
      <dgm:spPr/>
    </dgm:pt>
    <dgm:pt modelId="{93AAE6C6-E4FB-46F9-AA8B-3E0A3177DC5A}" type="pres">
      <dgm:prSet presAssocID="{C62D5408-AD4E-4E60-A489-AB9CDA07ACC1}" presName="spaceBetweenRectangles" presStyleCnt="0"/>
      <dgm:spPr/>
    </dgm:pt>
    <dgm:pt modelId="{EF562391-6066-4C76-A21B-80A3FFDBF5BE}" type="pres">
      <dgm:prSet presAssocID="{BDD63E31-B580-418C-AEAA-FC8B70820BBE}" presName="parentLin" presStyleCnt="0"/>
      <dgm:spPr/>
    </dgm:pt>
    <dgm:pt modelId="{5E9525C8-73D5-46DC-8BDF-69AFE226CB12}" type="pres">
      <dgm:prSet presAssocID="{BDD63E31-B580-418C-AEAA-FC8B70820BBE}" presName="parentLeftMargin" presStyleLbl="node1" presStyleIdx="0" presStyleCnt="3"/>
      <dgm:spPr/>
    </dgm:pt>
    <dgm:pt modelId="{D9F16CF7-7561-43A2-9EA4-A6A172005D8A}" type="pres">
      <dgm:prSet presAssocID="{BDD63E31-B580-418C-AEAA-FC8B70820BB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4059B54-2700-4FAA-A27B-47D71E34C205}" type="pres">
      <dgm:prSet presAssocID="{BDD63E31-B580-418C-AEAA-FC8B70820BBE}" presName="negativeSpace" presStyleCnt="0"/>
      <dgm:spPr/>
    </dgm:pt>
    <dgm:pt modelId="{B77D8D18-82F3-4AA9-A000-392EF0FD257E}" type="pres">
      <dgm:prSet presAssocID="{BDD63E31-B580-418C-AEAA-FC8B70820BBE}" presName="childText" presStyleLbl="conFgAcc1" presStyleIdx="1" presStyleCnt="3">
        <dgm:presLayoutVars>
          <dgm:bulletEnabled val="1"/>
        </dgm:presLayoutVars>
      </dgm:prSet>
      <dgm:spPr/>
    </dgm:pt>
    <dgm:pt modelId="{28738A85-6498-40FE-AA3E-6D5BDDBFFF97}" type="pres">
      <dgm:prSet presAssocID="{EF052EC7-1556-40A0-AA2B-58814D9DF391}" presName="spaceBetweenRectangles" presStyleCnt="0"/>
      <dgm:spPr/>
    </dgm:pt>
    <dgm:pt modelId="{8B72E470-1357-436A-AC2C-FBF165224157}" type="pres">
      <dgm:prSet presAssocID="{B9E84A9A-247E-4BAB-A449-E0F2EFA57D31}" presName="parentLin" presStyleCnt="0"/>
      <dgm:spPr/>
    </dgm:pt>
    <dgm:pt modelId="{9AD4CB17-795F-4ECA-B1BA-5CAA5E99A174}" type="pres">
      <dgm:prSet presAssocID="{B9E84A9A-247E-4BAB-A449-E0F2EFA57D31}" presName="parentLeftMargin" presStyleLbl="node1" presStyleIdx="1" presStyleCnt="3"/>
      <dgm:spPr/>
    </dgm:pt>
    <dgm:pt modelId="{1912B117-317F-4756-9879-CA152C791B65}" type="pres">
      <dgm:prSet presAssocID="{B9E84A9A-247E-4BAB-A449-E0F2EFA57D3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8EF8A4B-91DB-4ABD-9EF7-B8A88A000CA7}" type="pres">
      <dgm:prSet presAssocID="{B9E84A9A-247E-4BAB-A449-E0F2EFA57D31}" presName="negativeSpace" presStyleCnt="0"/>
      <dgm:spPr/>
    </dgm:pt>
    <dgm:pt modelId="{82D41505-65BF-473C-BBC6-EFE0C384F372}" type="pres">
      <dgm:prSet presAssocID="{B9E84A9A-247E-4BAB-A449-E0F2EFA57D3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D7BB4D4-EEFE-4A60-A3B9-C19440970AAF}" type="presOf" srcId="{BDD63E31-B580-418C-AEAA-FC8B70820BBE}" destId="{5E9525C8-73D5-46DC-8BDF-69AFE226CB12}" srcOrd="0" destOrd="0" presId="urn:microsoft.com/office/officeart/2005/8/layout/list1"/>
    <dgm:cxn modelId="{23277218-6FDE-42E5-8409-80D2DDDAEAB4}" type="presOf" srcId="{F1BB62CA-27A2-415C-B442-E95C2EA6E128}" destId="{A68F74E1-4652-449F-BE1B-0ED537E65AEC}" srcOrd="1" destOrd="0" presId="urn:microsoft.com/office/officeart/2005/8/layout/list1"/>
    <dgm:cxn modelId="{2135D40E-980C-4FB1-912E-D9FA04B6A58E}" srcId="{83885120-0A90-467B-B235-7DD0E8801594}" destId="{B9E84A9A-247E-4BAB-A449-E0F2EFA57D31}" srcOrd="2" destOrd="0" parTransId="{13C7E868-ABE4-427B-83BB-85C2929E83F8}" sibTransId="{648A1B24-9178-4138-839B-6DEC74CB68F3}"/>
    <dgm:cxn modelId="{ACE25F47-2F14-47AC-98D6-57859700627C}" type="presOf" srcId="{B9E84A9A-247E-4BAB-A449-E0F2EFA57D31}" destId="{9AD4CB17-795F-4ECA-B1BA-5CAA5E99A174}" srcOrd="0" destOrd="0" presId="urn:microsoft.com/office/officeart/2005/8/layout/list1"/>
    <dgm:cxn modelId="{3C5C8768-D4A3-412F-AA70-CB1EF45C32F3}" type="presOf" srcId="{BDD63E31-B580-418C-AEAA-FC8B70820BBE}" destId="{D9F16CF7-7561-43A2-9EA4-A6A172005D8A}" srcOrd="1" destOrd="0" presId="urn:microsoft.com/office/officeart/2005/8/layout/list1"/>
    <dgm:cxn modelId="{DF9AAB00-33B5-47A7-BCE1-BFB08DC705FD}" type="presOf" srcId="{F1BB62CA-27A2-415C-B442-E95C2EA6E128}" destId="{1A4FAE79-2D4D-4799-A55D-C7F4883EB422}" srcOrd="0" destOrd="0" presId="urn:microsoft.com/office/officeart/2005/8/layout/list1"/>
    <dgm:cxn modelId="{06FD60B9-135D-47F6-A79E-E49D1DF3119D}" type="presOf" srcId="{83885120-0A90-467B-B235-7DD0E8801594}" destId="{E0E8DF36-B004-4644-B833-8DA5C0607295}" srcOrd="0" destOrd="0" presId="urn:microsoft.com/office/officeart/2005/8/layout/list1"/>
    <dgm:cxn modelId="{E07505C1-D6CC-4E48-985F-C842774D35B4}" type="presOf" srcId="{B9E84A9A-247E-4BAB-A449-E0F2EFA57D31}" destId="{1912B117-317F-4756-9879-CA152C791B65}" srcOrd="1" destOrd="0" presId="urn:microsoft.com/office/officeart/2005/8/layout/list1"/>
    <dgm:cxn modelId="{9B3F6B6E-2DD7-42DC-9D07-1FF8819840DB}" srcId="{83885120-0A90-467B-B235-7DD0E8801594}" destId="{F1BB62CA-27A2-415C-B442-E95C2EA6E128}" srcOrd="0" destOrd="0" parTransId="{FEC67AA6-FD6A-4123-90B6-E12EF9C50D3B}" sibTransId="{C62D5408-AD4E-4E60-A489-AB9CDA07ACC1}"/>
    <dgm:cxn modelId="{020128CD-2CDC-4BC2-AF9A-7C8D46CD9F74}" srcId="{83885120-0A90-467B-B235-7DD0E8801594}" destId="{BDD63E31-B580-418C-AEAA-FC8B70820BBE}" srcOrd="1" destOrd="0" parTransId="{F12B7BF2-2788-4BA4-958A-9D4198E83196}" sibTransId="{EF052EC7-1556-40A0-AA2B-58814D9DF391}"/>
    <dgm:cxn modelId="{8F5ACAC4-457B-47B4-B533-CA7D8E1B3F1E}" type="presParOf" srcId="{E0E8DF36-B004-4644-B833-8DA5C0607295}" destId="{5A5B1B7F-81C9-4090-97A5-C5A7AA732DCF}" srcOrd="0" destOrd="0" presId="urn:microsoft.com/office/officeart/2005/8/layout/list1"/>
    <dgm:cxn modelId="{C8864F9E-3DD0-40E7-9D74-355C6ECD8455}" type="presParOf" srcId="{5A5B1B7F-81C9-4090-97A5-C5A7AA732DCF}" destId="{1A4FAE79-2D4D-4799-A55D-C7F4883EB422}" srcOrd="0" destOrd="0" presId="urn:microsoft.com/office/officeart/2005/8/layout/list1"/>
    <dgm:cxn modelId="{EEEF0F1D-F309-41A6-9F64-C99797499308}" type="presParOf" srcId="{5A5B1B7F-81C9-4090-97A5-C5A7AA732DCF}" destId="{A68F74E1-4652-449F-BE1B-0ED537E65AEC}" srcOrd="1" destOrd="0" presId="urn:microsoft.com/office/officeart/2005/8/layout/list1"/>
    <dgm:cxn modelId="{3733B4EF-771F-463E-9FE1-DFF488F50F20}" type="presParOf" srcId="{E0E8DF36-B004-4644-B833-8DA5C0607295}" destId="{FD1522C1-EADE-4723-AABA-24A0A249C423}" srcOrd="1" destOrd="0" presId="urn:microsoft.com/office/officeart/2005/8/layout/list1"/>
    <dgm:cxn modelId="{28A06352-CDDE-44BC-878E-DC44B9CABEF5}" type="presParOf" srcId="{E0E8DF36-B004-4644-B833-8DA5C0607295}" destId="{F63262F8-135F-4BE2-993A-CA14C2A76F4C}" srcOrd="2" destOrd="0" presId="urn:microsoft.com/office/officeart/2005/8/layout/list1"/>
    <dgm:cxn modelId="{AFC37ABB-3EDD-49FF-9775-ECEA022C25B5}" type="presParOf" srcId="{E0E8DF36-B004-4644-B833-8DA5C0607295}" destId="{93AAE6C6-E4FB-46F9-AA8B-3E0A3177DC5A}" srcOrd="3" destOrd="0" presId="urn:microsoft.com/office/officeart/2005/8/layout/list1"/>
    <dgm:cxn modelId="{C0418447-BADA-4803-A8A7-B4488E438FC0}" type="presParOf" srcId="{E0E8DF36-B004-4644-B833-8DA5C0607295}" destId="{EF562391-6066-4C76-A21B-80A3FFDBF5BE}" srcOrd="4" destOrd="0" presId="urn:microsoft.com/office/officeart/2005/8/layout/list1"/>
    <dgm:cxn modelId="{380E169E-509F-4B4D-88B2-4CE4DB428711}" type="presParOf" srcId="{EF562391-6066-4C76-A21B-80A3FFDBF5BE}" destId="{5E9525C8-73D5-46DC-8BDF-69AFE226CB12}" srcOrd="0" destOrd="0" presId="urn:microsoft.com/office/officeart/2005/8/layout/list1"/>
    <dgm:cxn modelId="{56E836DC-7C73-4616-A401-55B5F53BA8FF}" type="presParOf" srcId="{EF562391-6066-4C76-A21B-80A3FFDBF5BE}" destId="{D9F16CF7-7561-43A2-9EA4-A6A172005D8A}" srcOrd="1" destOrd="0" presId="urn:microsoft.com/office/officeart/2005/8/layout/list1"/>
    <dgm:cxn modelId="{6DAB18D2-8605-4E0E-8164-49EDA4B305EB}" type="presParOf" srcId="{E0E8DF36-B004-4644-B833-8DA5C0607295}" destId="{94059B54-2700-4FAA-A27B-47D71E34C205}" srcOrd="5" destOrd="0" presId="urn:microsoft.com/office/officeart/2005/8/layout/list1"/>
    <dgm:cxn modelId="{2A132ADC-136D-4A21-AFDD-31054A050BDA}" type="presParOf" srcId="{E0E8DF36-B004-4644-B833-8DA5C0607295}" destId="{B77D8D18-82F3-4AA9-A000-392EF0FD257E}" srcOrd="6" destOrd="0" presId="urn:microsoft.com/office/officeart/2005/8/layout/list1"/>
    <dgm:cxn modelId="{F97BE975-7565-43E8-9CDD-BB6BBABF8865}" type="presParOf" srcId="{E0E8DF36-B004-4644-B833-8DA5C0607295}" destId="{28738A85-6498-40FE-AA3E-6D5BDDBFFF97}" srcOrd="7" destOrd="0" presId="urn:microsoft.com/office/officeart/2005/8/layout/list1"/>
    <dgm:cxn modelId="{184B76A2-BC75-43E3-B202-2CC2E5335448}" type="presParOf" srcId="{E0E8DF36-B004-4644-B833-8DA5C0607295}" destId="{8B72E470-1357-436A-AC2C-FBF165224157}" srcOrd="8" destOrd="0" presId="urn:microsoft.com/office/officeart/2005/8/layout/list1"/>
    <dgm:cxn modelId="{04D9AAB3-FB66-4F2A-B8EB-207072A71AFA}" type="presParOf" srcId="{8B72E470-1357-436A-AC2C-FBF165224157}" destId="{9AD4CB17-795F-4ECA-B1BA-5CAA5E99A174}" srcOrd="0" destOrd="0" presId="urn:microsoft.com/office/officeart/2005/8/layout/list1"/>
    <dgm:cxn modelId="{F0E8972E-A74A-4AB3-9A64-F89084388002}" type="presParOf" srcId="{8B72E470-1357-436A-AC2C-FBF165224157}" destId="{1912B117-317F-4756-9879-CA152C791B65}" srcOrd="1" destOrd="0" presId="urn:microsoft.com/office/officeart/2005/8/layout/list1"/>
    <dgm:cxn modelId="{FDF234CB-9654-40B1-8269-A3683F807ABE}" type="presParOf" srcId="{E0E8DF36-B004-4644-B833-8DA5C0607295}" destId="{18EF8A4B-91DB-4ABD-9EF7-B8A88A000CA7}" srcOrd="9" destOrd="0" presId="urn:microsoft.com/office/officeart/2005/8/layout/list1"/>
    <dgm:cxn modelId="{7E529F03-B6C9-4665-AFFB-55ED8616FE02}" type="presParOf" srcId="{E0E8DF36-B004-4644-B833-8DA5C0607295}" destId="{82D41505-65BF-473C-BBC6-EFE0C384F372}" srcOrd="10" destOrd="0" presId="urn:microsoft.com/office/officeart/2005/8/layout/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C62043-45B3-4DE7-B503-570297F4064B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4462AC22-338A-43D3-A9A7-0E7FB7BAAC5E}">
      <dgm:prSet phldrT="[Texto]"/>
      <dgm:spPr/>
      <dgm:t>
        <a:bodyPr/>
        <a:lstStyle/>
        <a:p>
          <a:r>
            <a:rPr lang="es-CL" dirty="0" smtClean="0"/>
            <a:t>NO CIENTÍFICAS</a:t>
          </a:r>
          <a:endParaRPr lang="es-CL" dirty="0"/>
        </a:p>
      </dgm:t>
    </dgm:pt>
    <dgm:pt modelId="{6D97257E-3BCF-42D6-BE91-F814BC152D1A}" type="parTrans" cxnId="{125ED69F-84BF-462C-9F2F-7FA15F0D8E24}">
      <dgm:prSet/>
      <dgm:spPr/>
      <dgm:t>
        <a:bodyPr/>
        <a:lstStyle/>
        <a:p>
          <a:endParaRPr lang="es-CL"/>
        </a:p>
      </dgm:t>
    </dgm:pt>
    <dgm:pt modelId="{0DCD894F-F49D-4231-AAAD-1A74E0EEC56C}" type="sibTrans" cxnId="{125ED69F-84BF-462C-9F2F-7FA15F0D8E24}">
      <dgm:prSet/>
      <dgm:spPr/>
      <dgm:t>
        <a:bodyPr/>
        <a:lstStyle/>
        <a:p>
          <a:endParaRPr lang="es-CL"/>
        </a:p>
      </dgm:t>
    </dgm:pt>
    <dgm:pt modelId="{590ABC50-4031-41A4-B9D5-A8EEC42B4308}">
      <dgm:prSet phldrT="[Texto]"/>
      <dgm:spPr/>
      <dgm:t>
        <a:bodyPr/>
        <a:lstStyle/>
        <a:p>
          <a:r>
            <a:rPr lang="es-CL" dirty="0" smtClean="0"/>
            <a:t>CREACIONISMO</a:t>
          </a:r>
          <a:endParaRPr lang="es-CL" dirty="0"/>
        </a:p>
      </dgm:t>
    </dgm:pt>
    <dgm:pt modelId="{2A6D020F-9BC2-415B-B918-903DC284CE1E}" type="parTrans" cxnId="{3DC42A8B-ADE1-4F8D-A796-A2F16CAABE16}">
      <dgm:prSet/>
      <dgm:spPr/>
      <dgm:t>
        <a:bodyPr/>
        <a:lstStyle/>
        <a:p>
          <a:endParaRPr lang="es-CL"/>
        </a:p>
      </dgm:t>
    </dgm:pt>
    <dgm:pt modelId="{583405D6-6805-4A99-B5A2-69DD79CE098B}" type="sibTrans" cxnId="{3DC42A8B-ADE1-4F8D-A796-A2F16CAABE16}">
      <dgm:prSet/>
      <dgm:spPr/>
      <dgm:t>
        <a:bodyPr/>
        <a:lstStyle/>
        <a:p>
          <a:endParaRPr lang="es-CL"/>
        </a:p>
      </dgm:t>
    </dgm:pt>
    <dgm:pt modelId="{F137E0FF-5094-499D-9F58-A95227922180}">
      <dgm:prSet phldrT="[Texto]"/>
      <dgm:spPr/>
      <dgm:t>
        <a:bodyPr/>
        <a:lstStyle/>
        <a:p>
          <a:r>
            <a:rPr lang="es-CL" dirty="0" smtClean="0"/>
            <a:t>CIENTÍFICAS</a:t>
          </a:r>
          <a:endParaRPr lang="es-CL" dirty="0"/>
        </a:p>
      </dgm:t>
    </dgm:pt>
    <dgm:pt modelId="{8DEE8AED-71C5-46D9-96FF-9BDE6B110831}" type="parTrans" cxnId="{5B3DB73B-1D15-4A9B-B453-DDD2C779EBAA}">
      <dgm:prSet/>
      <dgm:spPr/>
      <dgm:t>
        <a:bodyPr/>
        <a:lstStyle/>
        <a:p>
          <a:endParaRPr lang="es-CL"/>
        </a:p>
      </dgm:t>
    </dgm:pt>
    <dgm:pt modelId="{218CCAC4-3410-4A41-B078-1E587BCDEBA1}" type="sibTrans" cxnId="{5B3DB73B-1D15-4A9B-B453-DDD2C779EBAA}">
      <dgm:prSet/>
      <dgm:spPr/>
      <dgm:t>
        <a:bodyPr/>
        <a:lstStyle/>
        <a:p>
          <a:endParaRPr lang="es-CL"/>
        </a:p>
      </dgm:t>
    </dgm:pt>
    <dgm:pt modelId="{956FA1EC-F15F-4A04-9E37-08EECD754E01}">
      <dgm:prSet phldrT="[Texto]"/>
      <dgm:spPr/>
      <dgm:t>
        <a:bodyPr/>
        <a:lstStyle/>
        <a:p>
          <a:r>
            <a:rPr lang="es-CL" dirty="0" smtClean="0"/>
            <a:t>FIJISMO</a:t>
          </a:r>
          <a:endParaRPr lang="es-CL" dirty="0"/>
        </a:p>
      </dgm:t>
    </dgm:pt>
    <dgm:pt modelId="{D52910FA-52AF-4AA0-8043-A76B1CE17CC4}" type="parTrans" cxnId="{90A52D1C-33BA-408B-9A29-5D95BFE7AF1E}">
      <dgm:prSet/>
      <dgm:spPr/>
      <dgm:t>
        <a:bodyPr/>
        <a:lstStyle/>
        <a:p>
          <a:endParaRPr lang="es-CL"/>
        </a:p>
      </dgm:t>
    </dgm:pt>
    <dgm:pt modelId="{B8F232CE-ECB7-4112-9D32-4F338160D2EE}" type="sibTrans" cxnId="{90A52D1C-33BA-408B-9A29-5D95BFE7AF1E}">
      <dgm:prSet/>
      <dgm:spPr/>
      <dgm:t>
        <a:bodyPr/>
        <a:lstStyle/>
        <a:p>
          <a:endParaRPr lang="es-CL"/>
        </a:p>
      </dgm:t>
    </dgm:pt>
    <dgm:pt modelId="{86592E37-738D-4372-9150-856F4A412BE4}">
      <dgm:prSet phldrT="[Texto]"/>
      <dgm:spPr/>
      <dgm:t>
        <a:bodyPr/>
        <a:lstStyle/>
        <a:p>
          <a:r>
            <a:rPr lang="es-CL" dirty="0" smtClean="0"/>
            <a:t>TRANSFORMISMO</a:t>
          </a:r>
          <a:endParaRPr lang="es-CL" dirty="0"/>
        </a:p>
      </dgm:t>
    </dgm:pt>
    <dgm:pt modelId="{DE42F82D-D43A-4A4F-BB94-6B1977A640D6}" type="parTrans" cxnId="{7E74329F-5CD8-4A14-95CE-C3DEB8D18006}">
      <dgm:prSet/>
      <dgm:spPr/>
      <dgm:t>
        <a:bodyPr/>
        <a:lstStyle/>
        <a:p>
          <a:endParaRPr lang="es-CL"/>
        </a:p>
      </dgm:t>
    </dgm:pt>
    <dgm:pt modelId="{AFDE818F-FBFD-4292-9C5E-04BE0F4E3341}" type="sibTrans" cxnId="{7E74329F-5CD8-4A14-95CE-C3DEB8D18006}">
      <dgm:prSet/>
      <dgm:spPr/>
      <dgm:t>
        <a:bodyPr/>
        <a:lstStyle/>
        <a:p>
          <a:endParaRPr lang="es-CL"/>
        </a:p>
      </dgm:t>
    </dgm:pt>
    <dgm:pt modelId="{6F61A8C8-29E0-47CB-A86F-7D10DA920933}">
      <dgm:prSet/>
      <dgm:spPr/>
      <dgm:t>
        <a:bodyPr/>
        <a:lstStyle/>
        <a:p>
          <a:r>
            <a:rPr lang="es-CL" dirty="0" smtClean="0"/>
            <a:t>EVOLUCIONISMO</a:t>
          </a:r>
          <a:endParaRPr lang="es-CL" dirty="0"/>
        </a:p>
      </dgm:t>
    </dgm:pt>
    <dgm:pt modelId="{93C8CEF6-4A3C-49EE-B884-71012F920AA2}" type="parTrans" cxnId="{199407CA-596D-4038-9AC0-149D1B4ECBF6}">
      <dgm:prSet/>
      <dgm:spPr/>
      <dgm:t>
        <a:bodyPr/>
        <a:lstStyle/>
        <a:p>
          <a:endParaRPr lang="es-CL"/>
        </a:p>
      </dgm:t>
    </dgm:pt>
    <dgm:pt modelId="{4A34A6CB-4AC5-47EA-9DF0-A810C8A7BB4F}" type="sibTrans" cxnId="{199407CA-596D-4038-9AC0-149D1B4ECBF6}">
      <dgm:prSet/>
      <dgm:spPr/>
      <dgm:t>
        <a:bodyPr/>
        <a:lstStyle/>
        <a:p>
          <a:endParaRPr lang="es-CL"/>
        </a:p>
      </dgm:t>
    </dgm:pt>
    <dgm:pt modelId="{77129D08-D0F6-4498-8DBD-0FB6D21957C1}" type="pres">
      <dgm:prSet presAssocID="{E6C62043-45B3-4DE7-B503-570297F4064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84E9441-5670-4963-AF02-FD8FD2CAF08B}" type="pres">
      <dgm:prSet presAssocID="{4462AC22-338A-43D3-A9A7-0E7FB7BAAC5E}" presName="root" presStyleCnt="0"/>
      <dgm:spPr/>
    </dgm:pt>
    <dgm:pt modelId="{5F0DC954-E4E0-44BF-82AB-F79D98778175}" type="pres">
      <dgm:prSet presAssocID="{4462AC22-338A-43D3-A9A7-0E7FB7BAAC5E}" presName="rootComposite" presStyleCnt="0"/>
      <dgm:spPr/>
    </dgm:pt>
    <dgm:pt modelId="{50DA5BFF-44D9-4443-9B45-7981BC44D322}" type="pres">
      <dgm:prSet presAssocID="{4462AC22-338A-43D3-A9A7-0E7FB7BAAC5E}" presName="rootText" presStyleLbl="node1" presStyleIdx="0" presStyleCnt="2"/>
      <dgm:spPr/>
    </dgm:pt>
    <dgm:pt modelId="{7832CCE3-1E7F-4C80-9F86-CC644C133C1E}" type="pres">
      <dgm:prSet presAssocID="{4462AC22-338A-43D3-A9A7-0E7FB7BAAC5E}" presName="rootConnector" presStyleLbl="node1" presStyleIdx="0" presStyleCnt="2"/>
      <dgm:spPr/>
    </dgm:pt>
    <dgm:pt modelId="{93BACB4A-5B5A-4739-AC3D-554D7A30217C}" type="pres">
      <dgm:prSet presAssocID="{4462AC22-338A-43D3-A9A7-0E7FB7BAAC5E}" presName="childShape" presStyleCnt="0"/>
      <dgm:spPr/>
    </dgm:pt>
    <dgm:pt modelId="{B33FC00C-237A-475D-8183-76E2A9D27D74}" type="pres">
      <dgm:prSet presAssocID="{2A6D020F-9BC2-415B-B918-903DC284CE1E}" presName="Name13" presStyleLbl="parChTrans1D2" presStyleIdx="0" presStyleCnt="4"/>
      <dgm:spPr/>
    </dgm:pt>
    <dgm:pt modelId="{336A2CCA-845C-4994-BE4E-D71D8053A43F}" type="pres">
      <dgm:prSet presAssocID="{590ABC50-4031-41A4-B9D5-A8EEC42B4308}" presName="childText" presStyleLbl="bgAcc1" presStyleIdx="0" presStyleCnt="4">
        <dgm:presLayoutVars>
          <dgm:bulletEnabled val="1"/>
        </dgm:presLayoutVars>
      </dgm:prSet>
      <dgm:spPr/>
    </dgm:pt>
    <dgm:pt modelId="{BA0941F2-1E2A-4AEF-8AA5-189144CAFB17}" type="pres">
      <dgm:prSet presAssocID="{F137E0FF-5094-499D-9F58-A95227922180}" presName="root" presStyleCnt="0"/>
      <dgm:spPr/>
    </dgm:pt>
    <dgm:pt modelId="{FAC54543-0651-4796-9906-9360EA4241C6}" type="pres">
      <dgm:prSet presAssocID="{F137E0FF-5094-499D-9F58-A95227922180}" presName="rootComposite" presStyleCnt="0"/>
      <dgm:spPr/>
    </dgm:pt>
    <dgm:pt modelId="{EE086730-3614-4A76-BA8A-1208F99D7BCF}" type="pres">
      <dgm:prSet presAssocID="{F137E0FF-5094-499D-9F58-A95227922180}" presName="rootText" presStyleLbl="node1" presStyleIdx="1" presStyleCnt="2"/>
      <dgm:spPr/>
      <dgm:t>
        <a:bodyPr/>
        <a:lstStyle/>
        <a:p>
          <a:endParaRPr lang="es-CL"/>
        </a:p>
      </dgm:t>
    </dgm:pt>
    <dgm:pt modelId="{964E9080-9390-47D9-B1D1-323A8EEEE541}" type="pres">
      <dgm:prSet presAssocID="{F137E0FF-5094-499D-9F58-A95227922180}" presName="rootConnector" presStyleLbl="node1" presStyleIdx="1" presStyleCnt="2"/>
      <dgm:spPr/>
    </dgm:pt>
    <dgm:pt modelId="{2F003EB7-2395-43C9-A6F7-9BA47FD7ABAF}" type="pres">
      <dgm:prSet presAssocID="{F137E0FF-5094-499D-9F58-A95227922180}" presName="childShape" presStyleCnt="0"/>
      <dgm:spPr/>
    </dgm:pt>
    <dgm:pt modelId="{B523A37E-83C3-4C78-A173-8DD6BACB9FAA}" type="pres">
      <dgm:prSet presAssocID="{D52910FA-52AF-4AA0-8043-A76B1CE17CC4}" presName="Name13" presStyleLbl="parChTrans1D2" presStyleIdx="1" presStyleCnt="4"/>
      <dgm:spPr/>
    </dgm:pt>
    <dgm:pt modelId="{F9301296-4F2A-4C97-8248-E82CC53AE081}" type="pres">
      <dgm:prSet presAssocID="{956FA1EC-F15F-4A04-9E37-08EECD754E01}" presName="childText" presStyleLbl="bgAcc1" presStyleIdx="1" presStyleCnt="4">
        <dgm:presLayoutVars>
          <dgm:bulletEnabled val="1"/>
        </dgm:presLayoutVars>
      </dgm:prSet>
      <dgm:spPr/>
    </dgm:pt>
    <dgm:pt modelId="{400A1745-B945-4ADA-B180-F0ADEA940276}" type="pres">
      <dgm:prSet presAssocID="{DE42F82D-D43A-4A4F-BB94-6B1977A640D6}" presName="Name13" presStyleLbl="parChTrans1D2" presStyleIdx="2" presStyleCnt="4"/>
      <dgm:spPr/>
    </dgm:pt>
    <dgm:pt modelId="{81389024-78B7-448F-9ED7-3F8917E08331}" type="pres">
      <dgm:prSet presAssocID="{86592E37-738D-4372-9150-856F4A412BE4}" presName="childText" presStyleLbl="bgAcc1" presStyleIdx="2" presStyleCnt="4">
        <dgm:presLayoutVars>
          <dgm:bulletEnabled val="1"/>
        </dgm:presLayoutVars>
      </dgm:prSet>
      <dgm:spPr/>
    </dgm:pt>
    <dgm:pt modelId="{A68E074E-0081-4AE3-AE40-F1C61BFC8433}" type="pres">
      <dgm:prSet presAssocID="{93C8CEF6-4A3C-49EE-B884-71012F920AA2}" presName="Name13" presStyleLbl="parChTrans1D2" presStyleIdx="3" presStyleCnt="4"/>
      <dgm:spPr/>
    </dgm:pt>
    <dgm:pt modelId="{C001424A-04A5-4BD8-A4C1-E2853FC08CFE}" type="pres">
      <dgm:prSet presAssocID="{6F61A8C8-29E0-47CB-A86F-7D10DA920933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6641D8CE-9845-427D-AD43-A53D8CCF58A2}" type="presOf" srcId="{956FA1EC-F15F-4A04-9E37-08EECD754E01}" destId="{F9301296-4F2A-4C97-8248-E82CC53AE081}" srcOrd="0" destOrd="0" presId="urn:microsoft.com/office/officeart/2005/8/layout/hierarchy3"/>
    <dgm:cxn modelId="{ECC9B8CA-95E4-45B3-A339-EC7A3DD51E06}" type="presOf" srcId="{590ABC50-4031-41A4-B9D5-A8EEC42B4308}" destId="{336A2CCA-845C-4994-BE4E-D71D8053A43F}" srcOrd="0" destOrd="0" presId="urn:microsoft.com/office/officeart/2005/8/layout/hierarchy3"/>
    <dgm:cxn modelId="{7E74329F-5CD8-4A14-95CE-C3DEB8D18006}" srcId="{F137E0FF-5094-499D-9F58-A95227922180}" destId="{86592E37-738D-4372-9150-856F4A412BE4}" srcOrd="1" destOrd="0" parTransId="{DE42F82D-D43A-4A4F-BB94-6B1977A640D6}" sibTransId="{AFDE818F-FBFD-4292-9C5E-04BE0F4E3341}"/>
    <dgm:cxn modelId="{279E5976-D5C8-47D4-A6AC-845C57491A92}" type="presOf" srcId="{D52910FA-52AF-4AA0-8043-A76B1CE17CC4}" destId="{B523A37E-83C3-4C78-A173-8DD6BACB9FAA}" srcOrd="0" destOrd="0" presId="urn:microsoft.com/office/officeart/2005/8/layout/hierarchy3"/>
    <dgm:cxn modelId="{C432072C-906D-4E2A-8F99-5B9685C4A287}" type="presOf" srcId="{4462AC22-338A-43D3-A9A7-0E7FB7BAAC5E}" destId="{7832CCE3-1E7F-4C80-9F86-CC644C133C1E}" srcOrd="1" destOrd="0" presId="urn:microsoft.com/office/officeart/2005/8/layout/hierarchy3"/>
    <dgm:cxn modelId="{E1E0F3C6-C940-4E09-BFA0-F9C9E3D658AF}" type="presOf" srcId="{F137E0FF-5094-499D-9F58-A95227922180}" destId="{964E9080-9390-47D9-B1D1-323A8EEEE541}" srcOrd="1" destOrd="0" presId="urn:microsoft.com/office/officeart/2005/8/layout/hierarchy3"/>
    <dgm:cxn modelId="{D4198558-E719-4675-A743-3F8187B8DEA5}" type="presOf" srcId="{DE42F82D-D43A-4A4F-BB94-6B1977A640D6}" destId="{400A1745-B945-4ADA-B180-F0ADEA940276}" srcOrd="0" destOrd="0" presId="urn:microsoft.com/office/officeart/2005/8/layout/hierarchy3"/>
    <dgm:cxn modelId="{90A52D1C-33BA-408B-9A29-5D95BFE7AF1E}" srcId="{F137E0FF-5094-499D-9F58-A95227922180}" destId="{956FA1EC-F15F-4A04-9E37-08EECD754E01}" srcOrd="0" destOrd="0" parTransId="{D52910FA-52AF-4AA0-8043-A76B1CE17CC4}" sibTransId="{B8F232CE-ECB7-4112-9D32-4F338160D2EE}"/>
    <dgm:cxn modelId="{5B3DB73B-1D15-4A9B-B453-DDD2C779EBAA}" srcId="{E6C62043-45B3-4DE7-B503-570297F4064B}" destId="{F137E0FF-5094-499D-9F58-A95227922180}" srcOrd="1" destOrd="0" parTransId="{8DEE8AED-71C5-46D9-96FF-9BDE6B110831}" sibTransId="{218CCAC4-3410-4A41-B078-1E587BCDEBA1}"/>
    <dgm:cxn modelId="{199407CA-596D-4038-9AC0-149D1B4ECBF6}" srcId="{F137E0FF-5094-499D-9F58-A95227922180}" destId="{6F61A8C8-29E0-47CB-A86F-7D10DA920933}" srcOrd="2" destOrd="0" parTransId="{93C8CEF6-4A3C-49EE-B884-71012F920AA2}" sibTransId="{4A34A6CB-4AC5-47EA-9DF0-A810C8A7BB4F}"/>
    <dgm:cxn modelId="{125ED69F-84BF-462C-9F2F-7FA15F0D8E24}" srcId="{E6C62043-45B3-4DE7-B503-570297F4064B}" destId="{4462AC22-338A-43D3-A9A7-0E7FB7BAAC5E}" srcOrd="0" destOrd="0" parTransId="{6D97257E-3BCF-42D6-BE91-F814BC152D1A}" sibTransId="{0DCD894F-F49D-4231-AAAD-1A74E0EEC56C}"/>
    <dgm:cxn modelId="{3DC42A8B-ADE1-4F8D-A796-A2F16CAABE16}" srcId="{4462AC22-338A-43D3-A9A7-0E7FB7BAAC5E}" destId="{590ABC50-4031-41A4-B9D5-A8EEC42B4308}" srcOrd="0" destOrd="0" parTransId="{2A6D020F-9BC2-415B-B918-903DC284CE1E}" sibTransId="{583405D6-6805-4A99-B5A2-69DD79CE098B}"/>
    <dgm:cxn modelId="{75DAAA1F-8562-4C5B-8895-5ADF91C47577}" type="presOf" srcId="{6F61A8C8-29E0-47CB-A86F-7D10DA920933}" destId="{C001424A-04A5-4BD8-A4C1-E2853FC08CFE}" srcOrd="0" destOrd="0" presId="urn:microsoft.com/office/officeart/2005/8/layout/hierarchy3"/>
    <dgm:cxn modelId="{962D9FBB-13E9-45C0-8BFB-2D3DC673D8FE}" type="presOf" srcId="{93C8CEF6-4A3C-49EE-B884-71012F920AA2}" destId="{A68E074E-0081-4AE3-AE40-F1C61BFC8433}" srcOrd="0" destOrd="0" presId="urn:microsoft.com/office/officeart/2005/8/layout/hierarchy3"/>
    <dgm:cxn modelId="{3FD574D8-089B-4007-81C2-5E0AB2516A32}" type="presOf" srcId="{86592E37-738D-4372-9150-856F4A412BE4}" destId="{81389024-78B7-448F-9ED7-3F8917E08331}" srcOrd="0" destOrd="0" presId="urn:microsoft.com/office/officeart/2005/8/layout/hierarchy3"/>
    <dgm:cxn modelId="{BC7918DB-45D2-42FB-B978-42965805FAC0}" type="presOf" srcId="{4462AC22-338A-43D3-A9A7-0E7FB7BAAC5E}" destId="{50DA5BFF-44D9-4443-9B45-7981BC44D322}" srcOrd="0" destOrd="0" presId="urn:microsoft.com/office/officeart/2005/8/layout/hierarchy3"/>
    <dgm:cxn modelId="{95852A51-D87A-4D0C-9C11-84555DD08298}" type="presOf" srcId="{F137E0FF-5094-499D-9F58-A95227922180}" destId="{EE086730-3614-4A76-BA8A-1208F99D7BCF}" srcOrd="0" destOrd="0" presId="urn:microsoft.com/office/officeart/2005/8/layout/hierarchy3"/>
    <dgm:cxn modelId="{69E61A68-E0D8-42AC-8E02-3599631E511F}" type="presOf" srcId="{E6C62043-45B3-4DE7-B503-570297F4064B}" destId="{77129D08-D0F6-4498-8DBD-0FB6D21957C1}" srcOrd="0" destOrd="0" presId="urn:microsoft.com/office/officeart/2005/8/layout/hierarchy3"/>
    <dgm:cxn modelId="{09F0FCE3-3102-40D3-9CEA-FBC3BCF483CB}" type="presOf" srcId="{2A6D020F-9BC2-415B-B918-903DC284CE1E}" destId="{B33FC00C-237A-475D-8183-76E2A9D27D74}" srcOrd="0" destOrd="0" presId="urn:microsoft.com/office/officeart/2005/8/layout/hierarchy3"/>
    <dgm:cxn modelId="{4B2B6BA6-100F-467F-9629-D2D3388F2E66}" type="presParOf" srcId="{77129D08-D0F6-4498-8DBD-0FB6D21957C1}" destId="{C84E9441-5670-4963-AF02-FD8FD2CAF08B}" srcOrd="0" destOrd="0" presId="urn:microsoft.com/office/officeart/2005/8/layout/hierarchy3"/>
    <dgm:cxn modelId="{EDDB3665-1A90-4A08-8769-4E32ECDA146C}" type="presParOf" srcId="{C84E9441-5670-4963-AF02-FD8FD2CAF08B}" destId="{5F0DC954-E4E0-44BF-82AB-F79D98778175}" srcOrd="0" destOrd="0" presId="urn:microsoft.com/office/officeart/2005/8/layout/hierarchy3"/>
    <dgm:cxn modelId="{FD4DCDA3-A5DC-479E-B95B-38867A52B1A4}" type="presParOf" srcId="{5F0DC954-E4E0-44BF-82AB-F79D98778175}" destId="{50DA5BFF-44D9-4443-9B45-7981BC44D322}" srcOrd="0" destOrd="0" presId="urn:microsoft.com/office/officeart/2005/8/layout/hierarchy3"/>
    <dgm:cxn modelId="{0BDBF0D1-D00E-4E87-9CCC-C3194415F29A}" type="presParOf" srcId="{5F0DC954-E4E0-44BF-82AB-F79D98778175}" destId="{7832CCE3-1E7F-4C80-9F86-CC644C133C1E}" srcOrd="1" destOrd="0" presId="urn:microsoft.com/office/officeart/2005/8/layout/hierarchy3"/>
    <dgm:cxn modelId="{7801A51F-95BA-40CF-969E-EEB8C4DC5515}" type="presParOf" srcId="{C84E9441-5670-4963-AF02-FD8FD2CAF08B}" destId="{93BACB4A-5B5A-4739-AC3D-554D7A30217C}" srcOrd="1" destOrd="0" presId="urn:microsoft.com/office/officeart/2005/8/layout/hierarchy3"/>
    <dgm:cxn modelId="{CFF9E1D8-9889-4981-84D6-A335FBC9ADB6}" type="presParOf" srcId="{93BACB4A-5B5A-4739-AC3D-554D7A30217C}" destId="{B33FC00C-237A-475D-8183-76E2A9D27D74}" srcOrd="0" destOrd="0" presId="urn:microsoft.com/office/officeart/2005/8/layout/hierarchy3"/>
    <dgm:cxn modelId="{9731391E-16EC-4F61-9734-F2AE135B4127}" type="presParOf" srcId="{93BACB4A-5B5A-4739-AC3D-554D7A30217C}" destId="{336A2CCA-845C-4994-BE4E-D71D8053A43F}" srcOrd="1" destOrd="0" presId="urn:microsoft.com/office/officeart/2005/8/layout/hierarchy3"/>
    <dgm:cxn modelId="{58CE4E58-B3CD-4F46-BA56-F57A6E555134}" type="presParOf" srcId="{77129D08-D0F6-4498-8DBD-0FB6D21957C1}" destId="{BA0941F2-1E2A-4AEF-8AA5-189144CAFB17}" srcOrd="1" destOrd="0" presId="urn:microsoft.com/office/officeart/2005/8/layout/hierarchy3"/>
    <dgm:cxn modelId="{C5987C9A-1A43-4702-8E0C-D34E2D40A45F}" type="presParOf" srcId="{BA0941F2-1E2A-4AEF-8AA5-189144CAFB17}" destId="{FAC54543-0651-4796-9906-9360EA4241C6}" srcOrd="0" destOrd="0" presId="urn:microsoft.com/office/officeart/2005/8/layout/hierarchy3"/>
    <dgm:cxn modelId="{3F57F19D-020E-4AD7-9D79-645040E19379}" type="presParOf" srcId="{FAC54543-0651-4796-9906-9360EA4241C6}" destId="{EE086730-3614-4A76-BA8A-1208F99D7BCF}" srcOrd="0" destOrd="0" presId="urn:microsoft.com/office/officeart/2005/8/layout/hierarchy3"/>
    <dgm:cxn modelId="{CAB52CDD-D5DE-4498-B93A-960B3CE0BA2B}" type="presParOf" srcId="{FAC54543-0651-4796-9906-9360EA4241C6}" destId="{964E9080-9390-47D9-B1D1-323A8EEEE541}" srcOrd="1" destOrd="0" presId="urn:microsoft.com/office/officeart/2005/8/layout/hierarchy3"/>
    <dgm:cxn modelId="{75879888-05F2-4CF9-B844-3BD1DB3107C6}" type="presParOf" srcId="{BA0941F2-1E2A-4AEF-8AA5-189144CAFB17}" destId="{2F003EB7-2395-43C9-A6F7-9BA47FD7ABAF}" srcOrd="1" destOrd="0" presId="urn:microsoft.com/office/officeart/2005/8/layout/hierarchy3"/>
    <dgm:cxn modelId="{5247851A-A265-423D-B639-1E9B707BA194}" type="presParOf" srcId="{2F003EB7-2395-43C9-A6F7-9BA47FD7ABAF}" destId="{B523A37E-83C3-4C78-A173-8DD6BACB9FAA}" srcOrd="0" destOrd="0" presId="urn:microsoft.com/office/officeart/2005/8/layout/hierarchy3"/>
    <dgm:cxn modelId="{FE64EB82-970D-42F9-BA41-73F4240C20D1}" type="presParOf" srcId="{2F003EB7-2395-43C9-A6F7-9BA47FD7ABAF}" destId="{F9301296-4F2A-4C97-8248-E82CC53AE081}" srcOrd="1" destOrd="0" presId="urn:microsoft.com/office/officeart/2005/8/layout/hierarchy3"/>
    <dgm:cxn modelId="{E95BC412-2CB9-45E5-A3C8-B08506A41389}" type="presParOf" srcId="{2F003EB7-2395-43C9-A6F7-9BA47FD7ABAF}" destId="{400A1745-B945-4ADA-B180-F0ADEA940276}" srcOrd="2" destOrd="0" presId="urn:microsoft.com/office/officeart/2005/8/layout/hierarchy3"/>
    <dgm:cxn modelId="{2766F91C-C460-426D-AC66-7E0C78D041F7}" type="presParOf" srcId="{2F003EB7-2395-43C9-A6F7-9BA47FD7ABAF}" destId="{81389024-78B7-448F-9ED7-3F8917E08331}" srcOrd="3" destOrd="0" presId="urn:microsoft.com/office/officeart/2005/8/layout/hierarchy3"/>
    <dgm:cxn modelId="{5E0771B1-F0FF-4F84-89C7-243723D3203C}" type="presParOf" srcId="{2F003EB7-2395-43C9-A6F7-9BA47FD7ABAF}" destId="{A68E074E-0081-4AE3-AE40-F1C61BFC8433}" srcOrd="4" destOrd="0" presId="urn:microsoft.com/office/officeart/2005/8/layout/hierarchy3"/>
    <dgm:cxn modelId="{07BBC788-E919-4307-A408-868B154FC278}" type="presParOf" srcId="{2F003EB7-2395-43C9-A6F7-9BA47FD7ABAF}" destId="{C001424A-04A5-4BD8-A4C1-E2853FC08CFE}" srcOrd="5" destOrd="0" presId="urn:microsoft.com/office/officeart/2005/8/layout/hierarchy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70FC95-3746-43C6-ADE5-2A3AED19CDE0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59178FC0-89CB-49F4-A365-86122A143BEB}">
      <dgm:prSet phldrT="[Texto]"/>
      <dgm:spPr/>
      <dgm:t>
        <a:bodyPr/>
        <a:lstStyle/>
        <a:p>
          <a:r>
            <a:rPr lang="es-CL" dirty="0" smtClean="0"/>
            <a:t>N°2</a:t>
          </a:r>
          <a:endParaRPr lang="es-CL" dirty="0"/>
        </a:p>
      </dgm:t>
    </dgm:pt>
    <dgm:pt modelId="{28CFD62B-7708-4EF5-8C2A-C318D50126E5}" type="parTrans" cxnId="{81F774A1-3D25-4949-AFB4-0C2A7A295A8F}">
      <dgm:prSet/>
      <dgm:spPr/>
      <dgm:t>
        <a:bodyPr/>
        <a:lstStyle/>
        <a:p>
          <a:endParaRPr lang="es-CL"/>
        </a:p>
      </dgm:t>
    </dgm:pt>
    <dgm:pt modelId="{32D334EA-A3BB-45D0-B99E-FBADA5A4A0F4}" type="sibTrans" cxnId="{81F774A1-3D25-4949-AFB4-0C2A7A295A8F}">
      <dgm:prSet/>
      <dgm:spPr/>
      <dgm:t>
        <a:bodyPr/>
        <a:lstStyle/>
        <a:p>
          <a:endParaRPr lang="es-CL"/>
        </a:p>
      </dgm:t>
    </dgm:pt>
    <dgm:pt modelId="{EC7585FF-79F0-44BF-8538-4F7FC6D5E83D}">
      <dgm:prSet phldrT="[Texto]"/>
      <dgm:spPr/>
      <dgm:t>
        <a:bodyPr/>
        <a:lstStyle/>
        <a:p>
          <a:r>
            <a:rPr lang="es-CL" dirty="0" smtClean="0"/>
            <a:t>REVISAR PÁGINA 16 Y 17. TEXTO DE BIOLOGÍA PRIMERO MEDIO.</a:t>
          </a:r>
          <a:endParaRPr lang="es-CL" dirty="0"/>
        </a:p>
      </dgm:t>
    </dgm:pt>
    <dgm:pt modelId="{99DFD930-608F-40B1-8EFC-46A98DBF6C25}" type="parTrans" cxnId="{AAF7B80D-35F2-41CA-A2F1-F0E820086480}">
      <dgm:prSet/>
      <dgm:spPr/>
      <dgm:t>
        <a:bodyPr/>
        <a:lstStyle/>
        <a:p>
          <a:endParaRPr lang="es-CL"/>
        </a:p>
      </dgm:t>
    </dgm:pt>
    <dgm:pt modelId="{F10CB968-C581-42A2-B1FA-B803633AB5F9}" type="sibTrans" cxnId="{AAF7B80D-35F2-41CA-A2F1-F0E820086480}">
      <dgm:prSet/>
      <dgm:spPr/>
      <dgm:t>
        <a:bodyPr/>
        <a:lstStyle/>
        <a:p>
          <a:endParaRPr lang="es-CL"/>
        </a:p>
      </dgm:t>
    </dgm:pt>
    <dgm:pt modelId="{26820CC2-C1B3-45E1-A3C9-836175CB13F2}">
      <dgm:prSet phldrT="[Texto]"/>
      <dgm:spPr/>
      <dgm:t>
        <a:bodyPr/>
        <a:lstStyle/>
        <a:p>
          <a:r>
            <a:rPr lang="es-CL" dirty="0" smtClean="0"/>
            <a:t>DEFINIR CONCEPTOS Y EJEMPLIFICAR.</a:t>
          </a:r>
        </a:p>
        <a:p>
          <a:r>
            <a:rPr lang="es-CL" dirty="0" smtClean="0"/>
            <a:t>(REVISAR ACTIVIDADES POR CURSO)</a:t>
          </a:r>
          <a:endParaRPr lang="es-CL" dirty="0"/>
        </a:p>
      </dgm:t>
    </dgm:pt>
    <dgm:pt modelId="{00713C73-56BC-469C-B652-3D3ABEAF6C40}" type="parTrans" cxnId="{4D384E3F-6E00-46E8-A62D-2FCF44A64D86}">
      <dgm:prSet/>
      <dgm:spPr/>
      <dgm:t>
        <a:bodyPr/>
        <a:lstStyle/>
        <a:p>
          <a:endParaRPr lang="es-CL"/>
        </a:p>
      </dgm:t>
    </dgm:pt>
    <dgm:pt modelId="{AC23D4A5-4084-480F-A8AD-3CB3A2AF90CF}" type="sibTrans" cxnId="{4D384E3F-6E00-46E8-A62D-2FCF44A64D86}">
      <dgm:prSet/>
      <dgm:spPr/>
      <dgm:t>
        <a:bodyPr/>
        <a:lstStyle/>
        <a:p>
          <a:endParaRPr lang="es-CL"/>
        </a:p>
      </dgm:t>
    </dgm:pt>
    <dgm:pt modelId="{CEA936F0-7E7B-4384-9F17-CA84814BB176}" type="pres">
      <dgm:prSet presAssocID="{7070FC95-3746-43C6-ADE5-2A3AED19CDE0}" presName="Name0" presStyleCnt="0">
        <dgm:presLayoutVars>
          <dgm:dir/>
          <dgm:animLvl val="lvl"/>
          <dgm:resizeHandles val="exact"/>
        </dgm:presLayoutVars>
      </dgm:prSet>
      <dgm:spPr/>
    </dgm:pt>
    <dgm:pt modelId="{59FF1F3C-BF0A-4DD6-B753-730C483FFFD7}" type="pres">
      <dgm:prSet presAssocID="{59178FC0-89CB-49F4-A365-86122A143BEB}" presName="boxAndChildren" presStyleCnt="0"/>
      <dgm:spPr/>
    </dgm:pt>
    <dgm:pt modelId="{D898206B-27CF-49CD-BC11-C708688CB0DF}" type="pres">
      <dgm:prSet presAssocID="{59178FC0-89CB-49F4-A365-86122A143BEB}" presName="parentTextBox" presStyleLbl="node1" presStyleIdx="0" presStyleCnt="1"/>
      <dgm:spPr/>
      <dgm:t>
        <a:bodyPr/>
        <a:lstStyle/>
        <a:p>
          <a:endParaRPr lang="es-CL"/>
        </a:p>
      </dgm:t>
    </dgm:pt>
    <dgm:pt modelId="{264F68D3-3E6C-40E8-9073-47D9D1588C9A}" type="pres">
      <dgm:prSet presAssocID="{59178FC0-89CB-49F4-A365-86122A143BEB}" presName="entireBox" presStyleLbl="node1" presStyleIdx="0" presStyleCnt="1" custLinFactNeighborX="781" custLinFactNeighborY="-2735"/>
      <dgm:spPr/>
      <dgm:t>
        <a:bodyPr/>
        <a:lstStyle/>
        <a:p>
          <a:endParaRPr lang="es-CL"/>
        </a:p>
      </dgm:t>
    </dgm:pt>
    <dgm:pt modelId="{F96DE497-2723-464E-B5FD-A2D3F13133BE}" type="pres">
      <dgm:prSet presAssocID="{59178FC0-89CB-49F4-A365-86122A143BEB}" presName="descendantBox" presStyleCnt="0"/>
      <dgm:spPr/>
    </dgm:pt>
    <dgm:pt modelId="{A4D6821F-F6D4-4E90-AB0D-F51B90DF9EB6}" type="pres">
      <dgm:prSet presAssocID="{EC7585FF-79F0-44BF-8538-4F7FC6D5E83D}" presName="childTextBox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EC8D9D5-F702-4A6E-8825-CA40C51E2B40}" type="pres">
      <dgm:prSet presAssocID="{26820CC2-C1B3-45E1-A3C9-836175CB13F2}" presName="childTextBox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C0ACBDCA-BFAA-4CD0-801B-81BD12E9AED1}" type="presOf" srcId="{59178FC0-89CB-49F4-A365-86122A143BEB}" destId="{D898206B-27CF-49CD-BC11-C708688CB0DF}" srcOrd="0" destOrd="0" presId="urn:microsoft.com/office/officeart/2005/8/layout/process4"/>
    <dgm:cxn modelId="{4D384E3F-6E00-46E8-A62D-2FCF44A64D86}" srcId="{59178FC0-89CB-49F4-A365-86122A143BEB}" destId="{26820CC2-C1B3-45E1-A3C9-836175CB13F2}" srcOrd="1" destOrd="0" parTransId="{00713C73-56BC-469C-B652-3D3ABEAF6C40}" sibTransId="{AC23D4A5-4084-480F-A8AD-3CB3A2AF90CF}"/>
    <dgm:cxn modelId="{52989870-DF53-4BB2-9E8F-29F0A78E2243}" type="presOf" srcId="{59178FC0-89CB-49F4-A365-86122A143BEB}" destId="{264F68D3-3E6C-40E8-9073-47D9D1588C9A}" srcOrd="1" destOrd="0" presId="urn:microsoft.com/office/officeart/2005/8/layout/process4"/>
    <dgm:cxn modelId="{2725C170-AA25-4898-92A3-350B9ACEF97E}" type="presOf" srcId="{EC7585FF-79F0-44BF-8538-4F7FC6D5E83D}" destId="{A4D6821F-F6D4-4E90-AB0D-F51B90DF9EB6}" srcOrd="0" destOrd="0" presId="urn:microsoft.com/office/officeart/2005/8/layout/process4"/>
    <dgm:cxn modelId="{81F774A1-3D25-4949-AFB4-0C2A7A295A8F}" srcId="{7070FC95-3746-43C6-ADE5-2A3AED19CDE0}" destId="{59178FC0-89CB-49F4-A365-86122A143BEB}" srcOrd="0" destOrd="0" parTransId="{28CFD62B-7708-4EF5-8C2A-C318D50126E5}" sibTransId="{32D334EA-A3BB-45D0-B99E-FBADA5A4A0F4}"/>
    <dgm:cxn modelId="{331BACFF-5678-408D-A44D-8567BDE6678A}" type="presOf" srcId="{7070FC95-3746-43C6-ADE5-2A3AED19CDE0}" destId="{CEA936F0-7E7B-4384-9F17-CA84814BB176}" srcOrd="0" destOrd="0" presId="urn:microsoft.com/office/officeart/2005/8/layout/process4"/>
    <dgm:cxn modelId="{A2D06BB7-50FB-433A-BA21-276403AAAFFC}" type="presOf" srcId="{26820CC2-C1B3-45E1-A3C9-836175CB13F2}" destId="{8EC8D9D5-F702-4A6E-8825-CA40C51E2B40}" srcOrd="0" destOrd="0" presId="urn:microsoft.com/office/officeart/2005/8/layout/process4"/>
    <dgm:cxn modelId="{AAF7B80D-35F2-41CA-A2F1-F0E820086480}" srcId="{59178FC0-89CB-49F4-A365-86122A143BEB}" destId="{EC7585FF-79F0-44BF-8538-4F7FC6D5E83D}" srcOrd="0" destOrd="0" parTransId="{99DFD930-608F-40B1-8EFC-46A98DBF6C25}" sibTransId="{F10CB968-C581-42A2-B1FA-B803633AB5F9}"/>
    <dgm:cxn modelId="{D7C6FFE6-3CEB-4375-905B-D749076E2B0D}" type="presParOf" srcId="{CEA936F0-7E7B-4384-9F17-CA84814BB176}" destId="{59FF1F3C-BF0A-4DD6-B753-730C483FFFD7}" srcOrd="0" destOrd="0" presId="urn:microsoft.com/office/officeart/2005/8/layout/process4"/>
    <dgm:cxn modelId="{E2BB9D09-370B-40DB-A3EF-85FE872C5924}" type="presParOf" srcId="{59FF1F3C-BF0A-4DD6-B753-730C483FFFD7}" destId="{D898206B-27CF-49CD-BC11-C708688CB0DF}" srcOrd="0" destOrd="0" presId="urn:microsoft.com/office/officeart/2005/8/layout/process4"/>
    <dgm:cxn modelId="{FEF18262-FE02-4893-BFFB-583951A313E5}" type="presParOf" srcId="{59FF1F3C-BF0A-4DD6-B753-730C483FFFD7}" destId="{264F68D3-3E6C-40E8-9073-47D9D1588C9A}" srcOrd="1" destOrd="0" presId="urn:microsoft.com/office/officeart/2005/8/layout/process4"/>
    <dgm:cxn modelId="{C27F6567-F9F6-485E-AC50-0CEDA01EE242}" type="presParOf" srcId="{59FF1F3C-BF0A-4DD6-B753-730C483FFFD7}" destId="{F96DE497-2723-464E-B5FD-A2D3F13133BE}" srcOrd="2" destOrd="0" presId="urn:microsoft.com/office/officeart/2005/8/layout/process4"/>
    <dgm:cxn modelId="{F0834754-0EBB-4AE3-A3FD-560ABF25B97B}" type="presParOf" srcId="{F96DE497-2723-464E-B5FD-A2D3F13133BE}" destId="{A4D6821F-F6D4-4E90-AB0D-F51B90DF9EB6}" srcOrd="0" destOrd="0" presId="urn:microsoft.com/office/officeart/2005/8/layout/process4"/>
    <dgm:cxn modelId="{71B57B49-617E-4551-95A7-12C7C9A3DA98}" type="presParOf" srcId="{F96DE497-2723-464E-B5FD-A2D3F13133BE}" destId="{8EC8D9D5-F702-4A6E-8825-CA40C51E2B40}" srcOrd="1" destOrd="0" presId="urn:microsoft.com/office/officeart/2005/8/layout/process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54BBC5A-5480-428F-A9A9-EAB07A782130}" type="datetimeFigureOut">
              <a:rPr lang="es-CL" smtClean="0"/>
              <a:t>02-04-2020</a:t>
            </a:fld>
            <a:endParaRPr lang="es-CL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CL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2E85295-545C-4F1F-B50B-3E9BA27CEA8C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4BBC5A-5480-428F-A9A9-EAB07A782130}" type="datetimeFigureOut">
              <a:rPr lang="es-CL" smtClean="0"/>
              <a:t>02-04-2020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E85295-545C-4F1F-B50B-3E9BA27CEA8C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4BBC5A-5480-428F-A9A9-EAB07A782130}" type="datetimeFigureOut">
              <a:rPr lang="es-CL" smtClean="0"/>
              <a:t>02-04-2020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E85295-545C-4F1F-B50B-3E9BA27CEA8C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4BBC5A-5480-428F-A9A9-EAB07A782130}" type="datetimeFigureOut">
              <a:rPr lang="es-CL" smtClean="0"/>
              <a:t>02-04-2020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E85295-545C-4F1F-B50B-3E9BA27CEA8C}" type="slidenum">
              <a:rPr lang="es-CL" smtClean="0"/>
              <a:t>‹Nº›</a:t>
            </a:fld>
            <a:endParaRPr lang="es-CL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4BBC5A-5480-428F-A9A9-EAB07A782130}" type="datetimeFigureOut">
              <a:rPr lang="es-CL" smtClean="0"/>
              <a:t>02-04-2020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E85295-545C-4F1F-B50B-3E9BA27CEA8C}" type="slidenum">
              <a:rPr lang="es-CL" smtClean="0"/>
              <a:t>‹Nº›</a:t>
            </a:fld>
            <a:endParaRPr lang="es-CL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4BBC5A-5480-428F-A9A9-EAB07A782130}" type="datetimeFigureOut">
              <a:rPr lang="es-CL" smtClean="0"/>
              <a:t>02-04-2020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E85295-545C-4F1F-B50B-3E9BA27CEA8C}" type="slidenum">
              <a:rPr lang="es-CL" smtClean="0"/>
              <a:t>‹Nº›</a:t>
            </a:fld>
            <a:endParaRPr lang="es-CL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4BBC5A-5480-428F-A9A9-EAB07A782130}" type="datetimeFigureOut">
              <a:rPr lang="es-CL" smtClean="0"/>
              <a:t>02-04-2020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E85295-545C-4F1F-B50B-3E9BA27CEA8C}" type="slidenum">
              <a:rPr lang="es-CL" smtClean="0"/>
              <a:t>‹Nº›</a:t>
            </a:fld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4BBC5A-5480-428F-A9A9-EAB07A782130}" type="datetimeFigureOut">
              <a:rPr lang="es-CL" smtClean="0"/>
              <a:t>02-04-2020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E85295-545C-4F1F-B50B-3E9BA27CEA8C}" type="slidenum">
              <a:rPr lang="es-CL" smtClean="0"/>
              <a:t>‹Nº›</a:t>
            </a:fld>
            <a:endParaRPr lang="es-CL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4BBC5A-5480-428F-A9A9-EAB07A782130}" type="datetimeFigureOut">
              <a:rPr lang="es-CL" smtClean="0"/>
              <a:t>02-04-2020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E85295-545C-4F1F-B50B-3E9BA27CEA8C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54BBC5A-5480-428F-A9A9-EAB07A782130}" type="datetimeFigureOut">
              <a:rPr lang="es-CL" smtClean="0"/>
              <a:t>02-04-2020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E85295-545C-4F1F-B50B-3E9BA27CEA8C}" type="slidenum">
              <a:rPr lang="es-CL" smtClean="0"/>
              <a:t>‹Nº›</a:t>
            </a:fld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54BBC5A-5480-428F-A9A9-EAB07A782130}" type="datetimeFigureOut">
              <a:rPr lang="es-CL" smtClean="0"/>
              <a:t>02-04-2020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2E85295-545C-4F1F-B50B-3E9BA27CEA8C}" type="slidenum">
              <a:rPr lang="es-CL" smtClean="0"/>
              <a:t>‹Nº›</a:t>
            </a:fld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54BBC5A-5480-428F-A9A9-EAB07A782130}" type="datetimeFigureOut">
              <a:rPr lang="es-CL" smtClean="0"/>
              <a:t>02-04-2020</a:t>
            </a:fld>
            <a:endParaRPr lang="es-CL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CL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2E85295-545C-4F1F-B50B-3E9BA27CEA8C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0.wav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3.wav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4.wav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5.wav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6.wav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7.wav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8.wav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T0B6os-6uuc" TargetMode="External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9.wav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UNIDAD 1: BIODIVERSIDAD EVOLUCIÓN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 smtClean="0"/>
          </a:p>
          <a:p>
            <a:r>
              <a:rPr lang="es-CL" dirty="0" smtClean="0"/>
              <a:t>CLASE N° 2</a:t>
            </a:r>
            <a:endParaRPr lang="es-CL" dirty="0"/>
          </a:p>
        </p:txBody>
      </p:sp>
      <p:pic>
        <p:nvPicPr>
          <p:cNvPr id="5" name="~PP780.WAV">
            <a:hlinkClick r:id="" action="ppaction://media"/>
          </p:cNvPr>
          <p:cNvPicPr>
            <a:picLocks noRot="1" noChangeAspect="1"/>
          </p:cNvPicPr>
          <p:nvPr>
            <a:wavAudioFile r:embed="rId1" name="~PP780.WAV"/>
          </p:nvPr>
        </p:nvPicPr>
        <p:blipFill>
          <a:blip r:embed="rId3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06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ACTIVIDAD</a:t>
            </a:r>
            <a:endParaRPr lang="es-CL" dirty="0"/>
          </a:p>
        </p:txBody>
      </p:sp>
      <p:graphicFrame>
        <p:nvGraphicFramePr>
          <p:cNvPr id="3" name="2 Diagrama"/>
          <p:cNvGraphicFramePr/>
          <p:nvPr/>
        </p:nvGraphicFramePr>
        <p:xfrm>
          <a:off x="642910" y="1214422"/>
          <a:ext cx="7929618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~PP79.WAV">
            <a:hlinkClick r:id="" action="ppaction://media"/>
          </p:cNvPr>
          <p:cNvPicPr>
            <a:picLocks noRot="1" noChangeAspect="1"/>
          </p:cNvPicPr>
          <p:nvPr>
            <a:wavAudioFile r:embed="rId1" name="~PP79.WAV"/>
          </p:nvPr>
        </p:nvPicPr>
        <p:blipFill>
          <a:blip r:embed="rId7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51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0" y="857232"/>
          <a:ext cx="9144000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~PP3026.WAV">
            <a:hlinkClick r:id="" action="ppaction://media"/>
          </p:cNvPr>
          <p:cNvPicPr>
            <a:picLocks noRot="1" noChangeAspect="1"/>
          </p:cNvPicPr>
          <p:nvPr>
            <a:wavAudioFile r:embed="rId1" name="~PP3026.WAV"/>
          </p:nvPr>
        </p:nvPicPr>
        <p:blipFill>
          <a:blip r:embed="rId7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89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571472" y="1397000"/>
          <a:ext cx="8215370" cy="4960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¿</a:t>
            </a:r>
            <a:r>
              <a:rPr lang="es-CL" dirty="0" smtClean="0"/>
              <a:t>QUÉ ES LA BIODIVERDIDAD?</a:t>
            </a:r>
            <a:endParaRPr lang="es-CL" dirty="0"/>
          </a:p>
        </p:txBody>
      </p:sp>
      <p:pic>
        <p:nvPicPr>
          <p:cNvPr id="5" name="~PP1458.WAV">
            <a:hlinkClick r:id="" action="ppaction://media"/>
          </p:cNvPr>
          <p:cNvPicPr>
            <a:picLocks noRot="1" noChangeAspect="1"/>
          </p:cNvPicPr>
          <p:nvPr>
            <a:wavAudioFile r:embed="rId1" name="~PP1458.WAV"/>
          </p:nvPr>
        </p:nvPicPr>
        <p:blipFill>
          <a:blip r:embed="rId7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65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EXPLICACIONES PARA LA BIODIVERSIDAD</a:t>
            </a:r>
            <a:endParaRPr lang="es-CL" dirty="0"/>
          </a:p>
        </p:txBody>
      </p:sp>
      <p:graphicFrame>
        <p:nvGraphicFramePr>
          <p:cNvPr id="3" name="2 Diagrama"/>
          <p:cNvGraphicFramePr/>
          <p:nvPr/>
        </p:nvGraphicFramePr>
        <p:xfrm>
          <a:off x="642910" y="1500174"/>
          <a:ext cx="8215370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~PP1629.WAV">
            <a:hlinkClick r:id="" action="ppaction://media"/>
          </p:cNvPr>
          <p:cNvPicPr>
            <a:picLocks noRot="1" noChangeAspect="1"/>
          </p:cNvPicPr>
          <p:nvPr>
            <a:wavAudioFile r:embed="rId1" name="~PP1629.WAV"/>
          </p:nvPr>
        </p:nvPicPr>
        <p:blipFill>
          <a:blip r:embed="rId7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68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CREACIONISMO</a:t>
            </a:r>
            <a:endParaRPr lang="es-CL" dirty="0"/>
          </a:p>
        </p:txBody>
      </p:sp>
      <p:pic>
        <p:nvPicPr>
          <p:cNvPr id="1026" name="Picture 2" descr="35 mejores imágenes de Descartada: Creacionismo | La creacion para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285860"/>
            <a:ext cx="6000792" cy="4704013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428596" y="6143644"/>
            <a:ext cx="8715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SI QUIERES MÁS INFORMACIÓN PUEDES REVISAR EL VIDEO QUIEN FUE EL PRIMER SER HUMANO CURIOSAMENTE ,QUE SE ENCUENTRA EN YOUTUBE Y EN MATERIAL DE AYUDA EN LA PÁGINA WEB DE LA PROFESORA.</a:t>
            </a:r>
            <a:endParaRPr lang="es-CL" dirty="0"/>
          </a:p>
        </p:txBody>
      </p:sp>
      <p:pic>
        <p:nvPicPr>
          <p:cNvPr id="6" name="~PP2046.WAV">
            <a:hlinkClick r:id="" action="ppaction://media"/>
          </p:cNvPr>
          <p:cNvPicPr>
            <a:picLocks noRot="1" noChangeAspect="1"/>
          </p:cNvPicPr>
          <p:nvPr>
            <a:wavAudioFile r:embed="rId1" name="~PP2046.WAV"/>
          </p:nvPr>
        </p:nvPicPr>
        <p:blipFill>
          <a:blip r:embed="rId4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21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FIJISMO</a:t>
            </a:r>
            <a:endParaRPr lang="es-CL" dirty="0"/>
          </a:p>
        </p:txBody>
      </p:sp>
      <p:pic>
        <p:nvPicPr>
          <p:cNvPr id="18434" name="Picture 2" descr="Existían dos corrientes que trataban de explicar la presencia de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9280" y="1357298"/>
            <a:ext cx="7184620" cy="5143536"/>
          </a:xfrm>
          <a:prstGeom prst="rect">
            <a:avLst/>
          </a:prstGeom>
          <a:noFill/>
        </p:spPr>
      </p:pic>
      <p:pic>
        <p:nvPicPr>
          <p:cNvPr id="5" name="~PP3986.WAV">
            <a:hlinkClick r:id="" action="ppaction://media"/>
          </p:cNvPr>
          <p:cNvPicPr>
            <a:picLocks noRot="1" noChangeAspect="1"/>
          </p:cNvPicPr>
          <p:nvPr>
            <a:wavAudioFile r:embed="rId1" name="~PP3986.WAV"/>
          </p:nvPr>
        </p:nvPicPr>
        <p:blipFill>
          <a:blip r:embed="rId4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27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TRANSFORMISMO</a:t>
            </a:r>
            <a:endParaRPr lang="es-CL" dirty="0"/>
          </a:p>
        </p:txBody>
      </p:sp>
      <p:pic>
        <p:nvPicPr>
          <p:cNvPr id="20482" name="Picture 2" descr="Además de proponer esta teoría transformista para los seres vivo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7" y="1785926"/>
            <a:ext cx="7643866" cy="4000528"/>
          </a:xfrm>
          <a:prstGeom prst="rect">
            <a:avLst/>
          </a:prstGeom>
          <a:noFill/>
        </p:spPr>
      </p:pic>
      <p:pic>
        <p:nvPicPr>
          <p:cNvPr id="5" name="~PP206.WAV">
            <a:hlinkClick r:id="" action="ppaction://media"/>
          </p:cNvPr>
          <p:cNvPicPr>
            <a:picLocks noRot="1" noChangeAspect="1"/>
          </p:cNvPicPr>
          <p:nvPr>
            <a:wavAudioFile r:embed="rId1" name="~PP206.WAV"/>
          </p:nvPr>
        </p:nvPicPr>
        <p:blipFill>
          <a:blip r:embed="rId4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93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EVOLUCIONISMO</a:t>
            </a:r>
            <a:endParaRPr lang="es-CL" dirty="0"/>
          </a:p>
        </p:txBody>
      </p:sp>
      <p:pic>
        <p:nvPicPr>
          <p:cNvPr id="21506" name="Picture 2" descr="La teoría de la evolución biológica"/>
          <p:cNvPicPr>
            <a:picLocks noChangeAspect="1" noChangeArrowheads="1"/>
          </p:cNvPicPr>
          <p:nvPr/>
        </p:nvPicPr>
        <p:blipFill>
          <a:blip r:embed="rId3"/>
          <a:srcRect l="13125" t="4762" r="13125" b="5952"/>
          <a:stretch>
            <a:fillRect/>
          </a:stretch>
        </p:blipFill>
        <p:spPr bwMode="auto">
          <a:xfrm>
            <a:off x="428596" y="1142984"/>
            <a:ext cx="8429684" cy="5357850"/>
          </a:xfrm>
          <a:prstGeom prst="rect">
            <a:avLst/>
          </a:prstGeom>
          <a:noFill/>
        </p:spPr>
      </p:pic>
      <p:pic>
        <p:nvPicPr>
          <p:cNvPr id="5" name="~PP2980.WAV">
            <a:hlinkClick r:id="" action="ppaction://media"/>
          </p:cNvPr>
          <p:cNvPicPr>
            <a:picLocks noRot="1" noChangeAspect="1"/>
          </p:cNvPicPr>
          <p:nvPr>
            <a:wavAudioFile r:embed="rId1" name="~PP2980.WAV"/>
          </p:nvPr>
        </p:nvPicPr>
        <p:blipFill>
          <a:blip r:embed="rId4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77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CHARLES DARWIN</a:t>
            </a:r>
            <a:endParaRPr lang="es-CL" dirty="0"/>
          </a:p>
        </p:txBody>
      </p:sp>
      <p:sp>
        <p:nvSpPr>
          <p:cNvPr id="6" name="5 Rectángulo"/>
          <p:cNvSpPr/>
          <p:nvPr/>
        </p:nvSpPr>
        <p:spPr>
          <a:xfrm>
            <a:off x="642910" y="3000373"/>
            <a:ext cx="7786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3600" dirty="0" smtClean="0">
                <a:hlinkClick r:id="rId3"/>
              </a:rPr>
              <a:t>https://youtu.be/T0B6os-6uuc</a:t>
            </a:r>
            <a:r>
              <a:rPr lang="es-CL" sz="3600" dirty="0" smtClean="0"/>
              <a:t> </a:t>
            </a:r>
            <a:endParaRPr lang="es-CL" sz="3600" dirty="0"/>
          </a:p>
        </p:txBody>
      </p:sp>
      <p:pic>
        <p:nvPicPr>
          <p:cNvPr id="8" name="~PP1686.WAV">
            <a:hlinkClick r:id="" action="ppaction://media"/>
          </p:cNvPr>
          <p:cNvPicPr>
            <a:picLocks noRot="1" noChangeAspect="1"/>
          </p:cNvPicPr>
          <p:nvPr>
            <a:wavAudioFile r:embed="rId1" name="~PP1686.WAV"/>
          </p:nvPr>
        </p:nvPicPr>
        <p:blipFill>
          <a:blip r:embed="rId4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722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88</TotalTime>
  <Words>128</Words>
  <Application>Microsoft Office PowerPoint</Application>
  <PresentationFormat>Presentación en pantalla (4:3)</PresentationFormat>
  <Paragraphs>30</Paragraphs>
  <Slides>10</Slides>
  <Notes>0</Notes>
  <HiddenSlides>0</HiddenSlides>
  <MMClips>10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Concurrencia</vt:lpstr>
      <vt:lpstr>UNIDAD 1: BIODIVERSIDAD EVOLUCIÓN</vt:lpstr>
      <vt:lpstr>Diapositiva 2</vt:lpstr>
      <vt:lpstr>¿QUÉ ES LA BIODIVERDIDAD?</vt:lpstr>
      <vt:lpstr>EXPLICACIONES PARA LA BIODIVERSIDAD</vt:lpstr>
      <vt:lpstr>CREACIONISMO</vt:lpstr>
      <vt:lpstr>FIJISMO</vt:lpstr>
      <vt:lpstr>TRANSFORMISMO</vt:lpstr>
      <vt:lpstr>EVOLUCIONISMO</vt:lpstr>
      <vt:lpstr>CHARLES DARWIN</vt:lpstr>
      <vt:lpstr>ACTIVIDAD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1: BIODIVERSIDAD EVOLUCIÓN</dc:title>
  <dc:creator>Edith</dc:creator>
  <cp:lastModifiedBy>Edith</cp:lastModifiedBy>
  <cp:revision>10</cp:revision>
  <dcterms:created xsi:type="dcterms:W3CDTF">2020-04-03T00:33:52Z</dcterms:created>
  <dcterms:modified xsi:type="dcterms:W3CDTF">2020-04-03T02:01:57Z</dcterms:modified>
</cp:coreProperties>
</file>